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845" r:id="rId2"/>
    <p:sldId id="256" r:id="rId3"/>
    <p:sldId id="258" r:id="rId4"/>
    <p:sldId id="1847" r:id="rId5"/>
    <p:sldId id="1867" r:id="rId6"/>
    <p:sldId id="1859" r:id="rId7"/>
    <p:sldId id="1850" r:id="rId8"/>
    <p:sldId id="1851" r:id="rId9"/>
    <p:sldId id="1852" r:id="rId10"/>
    <p:sldId id="1853" r:id="rId11"/>
    <p:sldId id="1866" r:id="rId12"/>
    <p:sldId id="1854" r:id="rId13"/>
    <p:sldId id="1868" r:id="rId14"/>
    <p:sldId id="1871" r:id="rId15"/>
    <p:sldId id="1855" r:id="rId16"/>
    <p:sldId id="1870" r:id="rId17"/>
    <p:sldId id="1869" r:id="rId18"/>
    <p:sldId id="1856" r:id="rId19"/>
    <p:sldId id="1857" r:id="rId20"/>
    <p:sldId id="1865" r:id="rId21"/>
    <p:sldId id="1858" r:id="rId22"/>
    <p:sldId id="1860" r:id="rId23"/>
    <p:sldId id="1864" r:id="rId24"/>
    <p:sldId id="1862" r:id="rId25"/>
    <p:sldId id="1863" r:id="rId26"/>
    <p:sldId id="1849" r:id="rId27"/>
    <p:sldId id="18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97" d="100"/>
          <a:sy n="97" d="100"/>
        </p:scale>
        <p:origin x="103"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8C086D-ECF0-4B0E-A1C6-7DF9B977E0B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CA50ED3-C0FF-4F86-B615-513A4A84DBC4}">
      <dgm:prSet/>
      <dgm:spPr/>
      <dgm:t>
        <a:bodyPr/>
        <a:lstStyle/>
        <a:p>
          <a:pPr>
            <a:lnSpc>
              <a:spcPct val="100000"/>
            </a:lnSpc>
            <a:defRPr cap="all"/>
          </a:pPr>
          <a:r>
            <a:rPr lang="en-US" b="1" i="0"/>
            <a:t>Team 3</a:t>
          </a:r>
          <a:r>
            <a:rPr lang="en-US" b="0" i="0"/>
            <a:t>​ - PDP</a:t>
          </a:r>
          <a:endParaRPr lang="en-US"/>
        </a:p>
      </dgm:t>
    </dgm:pt>
    <dgm:pt modelId="{B7861C67-EF00-41E8-8602-A479AED10930}" type="parTrans" cxnId="{8675B6BA-680C-4822-AD2D-A64CC08B7261}">
      <dgm:prSet/>
      <dgm:spPr/>
      <dgm:t>
        <a:bodyPr/>
        <a:lstStyle/>
        <a:p>
          <a:endParaRPr lang="en-US"/>
        </a:p>
      </dgm:t>
    </dgm:pt>
    <dgm:pt modelId="{140DA356-51CE-47D2-A8EF-C36C206E01C8}" type="sibTrans" cxnId="{8675B6BA-680C-4822-AD2D-A64CC08B7261}">
      <dgm:prSet/>
      <dgm:spPr/>
      <dgm:t>
        <a:bodyPr/>
        <a:lstStyle/>
        <a:p>
          <a:endParaRPr lang="en-US"/>
        </a:p>
      </dgm:t>
    </dgm:pt>
    <dgm:pt modelId="{AE5A079C-2F36-4F1C-9489-7A27D1429C5A}">
      <dgm:prSet/>
      <dgm:spPr/>
      <dgm:t>
        <a:bodyPr/>
        <a:lstStyle/>
        <a:p>
          <a:pPr>
            <a:lnSpc>
              <a:spcPct val="100000"/>
            </a:lnSpc>
            <a:defRPr cap="all"/>
          </a:pPr>
          <a:r>
            <a:rPr lang="en-US" b="1" i="0"/>
            <a:t>11-Dec-2023</a:t>
          </a:r>
          <a:r>
            <a:rPr lang="en-US" b="0" i="0"/>
            <a:t>​</a:t>
          </a:r>
          <a:endParaRPr lang="en-US"/>
        </a:p>
      </dgm:t>
    </dgm:pt>
    <dgm:pt modelId="{6E5E5787-BA19-44A5-9495-72E7563252B8}" type="parTrans" cxnId="{ECEF14B1-9D69-437D-9ECE-F6994D6A2978}">
      <dgm:prSet/>
      <dgm:spPr/>
      <dgm:t>
        <a:bodyPr/>
        <a:lstStyle/>
        <a:p>
          <a:endParaRPr lang="en-US"/>
        </a:p>
      </dgm:t>
    </dgm:pt>
    <dgm:pt modelId="{3CEE02B3-0B16-4EB9-9FE3-75756BEDD7EC}" type="sibTrans" cxnId="{ECEF14B1-9D69-437D-9ECE-F6994D6A2978}">
      <dgm:prSet/>
      <dgm:spPr/>
      <dgm:t>
        <a:bodyPr/>
        <a:lstStyle/>
        <a:p>
          <a:endParaRPr lang="en-US"/>
        </a:p>
      </dgm:t>
    </dgm:pt>
    <dgm:pt modelId="{DAE3EF24-A0F8-4E84-9177-C6C599D16284}" type="pres">
      <dgm:prSet presAssocID="{CD8C086D-ECF0-4B0E-A1C6-7DF9B977E0BD}" presName="root" presStyleCnt="0">
        <dgm:presLayoutVars>
          <dgm:dir/>
          <dgm:resizeHandles val="exact"/>
        </dgm:presLayoutVars>
      </dgm:prSet>
      <dgm:spPr/>
    </dgm:pt>
    <dgm:pt modelId="{10BC62C3-BE98-41FA-885D-18A8BDBFDF50}" type="pres">
      <dgm:prSet presAssocID="{BCA50ED3-C0FF-4F86-B615-513A4A84DBC4}" presName="compNode" presStyleCnt="0"/>
      <dgm:spPr/>
    </dgm:pt>
    <dgm:pt modelId="{8B882CED-FA6E-49B3-9E9A-E77F76CEA4F2}" type="pres">
      <dgm:prSet presAssocID="{BCA50ED3-C0FF-4F86-B615-513A4A84DBC4}" presName="iconBgRect" presStyleLbl="bgShp" presStyleIdx="0" presStyleCnt="2"/>
      <dgm:spPr/>
    </dgm:pt>
    <dgm:pt modelId="{6F902E27-C1DA-4A27-866B-D957920B3922}" type="pres">
      <dgm:prSet presAssocID="{BCA50ED3-C0FF-4F86-B615-513A4A84DBC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F37626AE-B0D0-426B-915A-BDF01BA489E2}" type="pres">
      <dgm:prSet presAssocID="{BCA50ED3-C0FF-4F86-B615-513A4A84DBC4}" presName="spaceRect" presStyleCnt="0"/>
      <dgm:spPr/>
    </dgm:pt>
    <dgm:pt modelId="{83798E8B-11F0-4E49-932F-40A63A4C2326}" type="pres">
      <dgm:prSet presAssocID="{BCA50ED3-C0FF-4F86-B615-513A4A84DBC4}" presName="textRect" presStyleLbl="revTx" presStyleIdx="0" presStyleCnt="2">
        <dgm:presLayoutVars>
          <dgm:chMax val="1"/>
          <dgm:chPref val="1"/>
        </dgm:presLayoutVars>
      </dgm:prSet>
      <dgm:spPr/>
    </dgm:pt>
    <dgm:pt modelId="{4F24281F-5B7C-49E1-8A13-CD5F34F0CE10}" type="pres">
      <dgm:prSet presAssocID="{140DA356-51CE-47D2-A8EF-C36C206E01C8}" presName="sibTrans" presStyleCnt="0"/>
      <dgm:spPr/>
    </dgm:pt>
    <dgm:pt modelId="{2789B282-4447-41B1-A6E3-D8A09430C5A1}" type="pres">
      <dgm:prSet presAssocID="{AE5A079C-2F36-4F1C-9489-7A27D1429C5A}" presName="compNode" presStyleCnt="0"/>
      <dgm:spPr/>
    </dgm:pt>
    <dgm:pt modelId="{61616BD8-94D0-4A70-8D73-80B2C57E6E60}" type="pres">
      <dgm:prSet presAssocID="{AE5A079C-2F36-4F1C-9489-7A27D1429C5A}" presName="iconBgRect" presStyleLbl="bgShp" presStyleIdx="1" presStyleCnt="2"/>
      <dgm:spPr/>
    </dgm:pt>
    <dgm:pt modelId="{62284445-D284-4FB4-B2F4-557E9490427D}" type="pres">
      <dgm:prSet presAssocID="{AE5A079C-2F36-4F1C-9489-7A27D1429C5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cracker"/>
        </a:ext>
      </dgm:extLst>
    </dgm:pt>
    <dgm:pt modelId="{82524835-F64F-4B5E-B201-6D2E99AD1C3A}" type="pres">
      <dgm:prSet presAssocID="{AE5A079C-2F36-4F1C-9489-7A27D1429C5A}" presName="spaceRect" presStyleCnt="0"/>
      <dgm:spPr/>
    </dgm:pt>
    <dgm:pt modelId="{E0DD375E-7F60-45B7-A238-7CC8C11C77A2}" type="pres">
      <dgm:prSet presAssocID="{AE5A079C-2F36-4F1C-9489-7A27D1429C5A}" presName="textRect" presStyleLbl="revTx" presStyleIdx="1" presStyleCnt="2">
        <dgm:presLayoutVars>
          <dgm:chMax val="1"/>
          <dgm:chPref val="1"/>
        </dgm:presLayoutVars>
      </dgm:prSet>
      <dgm:spPr/>
    </dgm:pt>
  </dgm:ptLst>
  <dgm:cxnLst>
    <dgm:cxn modelId="{AEBF5383-B0B5-4573-9ED6-047833645A9C}" type="presOf" srcId="{CD8C086D-ECF0-4B0E-A1C6-7DF9B977E0BD}" destId="{DAE3EF24-A0F8-4E84-9177-C6C599D16284}" srcOrd="0" destOrd="0" presId="urn:microsoft.com/office/officeart/2018/5/layout/IconCircleLabelList"/>
    <dgm:cxn modelId="{CA9D189E-0AC0-42FF-A62B-67F40ABECC86}" type="presOf" srcId="{BCA50ED3-C0FF-4F86-B615-513A4A84DBC4}" destId="{83798E8B-11F0-4E49-932F-40A63A4C2326}" srcOrd="0" destOrd="0" presId="urn:microsoft.com/office/officeart/2018/5/layout/IconCircleLabelList"/>
    <dgm:cxn modelId="{ECEF14B1-9D69-437D-9ECE-F6994D6A2978}" srcId="{CD8C086D-ECF0-4B0E-A1C6-7DF9B977E0BD}" destId="{AE5A079C-2F36-4F1C-9489-7A27D1429C5A}" srcOrd="1" destOrd="0" parTransId="{6E5E5787-BA19-44A5-9495-72E7563252B8}" sibTransId="{3CEE02B3-0B16-4EB9-9FE3-75756BEDD7EC}"/>
    <dgm:cxn modelId="{8675B6BA-680C-4822-AD2D-A64CC08B7261}" srcId="{CD8C086D-ECF0-4B0E-A1C6-7DF9B977E0BD}" destId="{BCA50ED3-C0FF-4F86-B615-513A4A84DBC4}" srcOrd="0" destOrd="0" parTransId="{B7861C67-EF00-41E8-8602-A479AED10930}" sibTransId="{140DA356-51CE-47D2-A8EF-C36C206E01C8}"/>
    <dgm:cxn modelId="{CA30B8F4-6A7A-4146-9FD7-CD779C6678FA}" type="presOf" srcId="{AE5A079C-2F36-4F1C-9489-7A27D1429C5A}" destId="{E0DD375E-7F60-45B7-A238-7CC8C11C77A2}" srcOrd="0" destOrd="0" presId="urn:microsoft.com/office/officeart/2018/5/layout/IconCircleLabelList"/>
    <dgm:cxn modelId="{57D39CC8-145A-4CE4-B443-4290A4AE9005}" type="presParOf" srcId="{DAE3EF24-A0F8-4E84-9177-C6C599D16284}" destId="{10BC62C3-BE98-41FA-885D-18A8BDBFDF50}" srcOrd="0" destOrd="0" presId="urn:microsoft.com/office/officeart/2018/5/layout/IconCircleLabelList"/>
    <dgm:cxn modelId="{C63FB96F-3D08-4984-84E9-10D0E5F1B2D2}" type="presParOf" srcId="{10BC62C3-BE98-41FA-885D-18A8BDBFDF50}" destId="{8B882CED-FA6E-49B3-9E9A-E77F76CEA4F2}" srcOrd="0" destOrd="0" presId="urn:microsoft.com/office/officeart/2018/5/layout/IconCircleLabelList"/>
    <dgm:cxn modelId="{DB908993-1991-460E-A7AB-AF46918BDEE3}" type="presParOf" srcId="{10BC62C3-BE98-41FA-885D-18A8BDBFDF50}" destId="{6F902E27-C1DA-4A27-866B-D957920B3922}" srcOrd="1" destOrd="0" presId="urn:microsoft.com/office/officeart/2018/5/layout/IconCircleLabelList"/>
    <dgm:cxn modelId="{02150776-B3E4-4DEA-A226-67C9E8F93111}" type="presParOf" srcId="{10BC62C3-BE98-41FA-885D-18A8BDBFDF50}" destId="{F37626AE-B0D0-426B-915A-BDF01BA489E2}" srcOrd="2" destOrd="0" presId="urn:microsoft.com/office/officeart/2018/5/layout/IconCircleLabelList"/>
    <dgm:cxn modelId="{046DBA07-9458-4F71-9BE3-072500019B8E}" type="presParOf" srcId="{10BC62C3-BE98-41FA-885D-18A8BDBFDF50}" destId="{83798E8B-11F0-4E49-932F-40A63A4C2326}" srcOrd="3" destOrd="0" presId="urn:microsoft.com/office/officeart/2018/5/layout/IconCircleLabelList"/>
    <dgm:cxn modelId="{7A4E4030-720C-4C0F-8EF3-2BD64BAADEE2}" type="presParOf" srcId="{DAE3EF24-A0F8-4E84-9177-C6C599D16284}" destId="{4F24281F-5B7C-49E1-8A13-CD5F34F0CE10}" srcOrd="1" destOrd="0" presId="urn:microsoft.com/office/officeart/2018/5/layout/IconCircleLabelList"/>
    <dgm:cxn modelId="{1FCAD7DC-328E-4D1A-9C4B-723140C75D2A}" type="presParOf" srcId="{DAE3EF24-A0F8-4E84-9177-C6C599D16284}" destId="{2789B282-4447-41B1-A6E3-D8A09430C5A1}" srcOrd="2" destOrd="0" presId="urn:microsoft.com/office/officeart/2018/5/layout/IconCircleLabelList"/>
    <dgm:cxn modelId="{430CA290-B5C0-4A57-9ED3-C56CA4CF2707}" type="presParOf" srcId="{2789B282-4447-41B1-A6E3-D8A09430C5A1}" destId="{61616BD8-94D0-4A70-8D73-80B2C57E6E60}" srcOrd="0" destOrd="0" presId="urn:microsoft.com/office/officeart/2018/5/layout/IconCircleLabelList"/>
    <dgm:cxn modelId="{20C708C8-0A33-4495-9086-9E1DC74CD405}" type="presParOf" srcId="{2789B282-4447-41B1-A6E3-D8A09430C5A1}" destId="{62284445-D284-4FB4-B2F4-557E9490427D}" srcOrd="1" destOrd="0" presId="urn:microsoft.com/office/officeart/2018/5/layout/IconCircleLabelList"/>
    <dgm:cxn modelId="{326887F0-826B-40D6-A37F-50EA6929F28C}" type="presParOf" srcId="{2789B282-4447-41B1-A6E3-D8A09430C5A1}" destId="{82524835-F64F-4B5E-B201-6D2E99AD1C3A}" srcOrd="2" destOrd="0" presId="urn:microsoft.com/office/officeart/2018/5/layout/IconCircleLabelList"/>
    <dgm:cxn modelId="{77CAFC21-C081-409C-8152-320182C5ADC3}" type="presParOf" srcId="{2789B282-4447-41B1-A6E3-D8A09430C5A1}" destId="{E0DD375E-7F60-45B7-A238-7CC8C11C77A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82CED-FA6E-49B3-9E9A-E77F76CEA4F2}">
      <dsp:nvSpPr>
        <dsp:cNvPr id="0" name=""/>
        <dsp:cNvSpPr/>
      </dsp:nvSpPr>
      <dsp:spPr>
        <a:xfrm>
          <a:off x="547572" y="313077"/>
          <a:ext cx="1612687" cy="1612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02E27-C1DA-4A27-866B-D957920B3922}">
      <dsp:nvSpPr>
        <dsp:cNvPr id="0" name=""/>
        <dsp:cNvSpPr/>
      </dsp:nvSpPr>
      <dsp:spPr>
        <a:xfrm>
          <a:off x="891260" y="656765"/>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98E8B-11F0-4E49-932F-40A63A4C2326}">
      <dsp:nvSpPr>
        <dsp:cNvPr id="0" name=""/>
        <dsp:cNvSpPr/>
      </dsp:nvSpPr>
      <dsp:spPr>
        <a:xfrm>
          <a:off x="32041" y="242807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44650">
            <a:lnSpc>
              <a:spcPct val="100000"/>
            </a:lnSpc>
            <a:spcBef>
              <a:spcPct val="0"/>
            </a:spcBef>
            <a:spcAft>
              <a:spcPct val="35000"/>
            </a:spcAft>
            <a:buNone/>
            <a:defRPr cap="all"/>
          </a:pPr>
          <a:r>
            <a:rPr lang="en-US" sz="3700" b="1" i="0" kern="1200"/>
            <a:t>Team 3</a:t>
          </a:r>
          <a:r>
            <a:rPr lang="en-US" sz="3700" b="0" i="0" kern="1200"/>
            <a:t>​ - PDP</a:t>
          </a:r>
          <a:endParaRPr lang="en-US" sz="3700" kern="1200"/>
        </a:p>
      </dsp:txBody>
      <dsp:txXfrm>
        <a:off x="32041" y="2428077"/>
        <a:ext cx="2643750" cy="720000"/>
      </dsp:txXfrm>
    </dsp:sp>
    <dsp:sp modelId="{61616BD8-94D0-4A70-8D73-80B2C57E6E60}">
      <dsp:nvSpPr>
        <dsp:cNvPr id="0" name=""/>
        <dsp:cNvSpPr/>
      </dsp:nvSpPr>
      <dsp:spPr>
        <a:xfrm>
          <a:off x="3653978" y="313077"/>
          <a:ext cx="1612687" cy="1612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84445-D284-4FB4-B2F4-557E9490427D}">
      <dsp:nvSpPr>
        <dsp:cNvPr id="0" name=""/>
        <dsp:cNvSpPr/>
      </dsp:nvSpPr>
      <dsp:spPr>
        <a:xfrm>
          <a:off x="3997666" y="656765"/>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D375E-7F60-45B7-A238-7CC8C11C77A2}">
      <dsp:nvSpPr>
        <dsp:cNvPr id="0" name=""/>
        <dsp:cNvSpPr/>
      </dsp:nvSpPr>
      <dsp:spPr>
        <a:xfrm>
          <a:off x="3138447" y="242807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44650">
            <a:lnSpc>
              <a:spcPct val="100000"/>
            </a:lnSpc>
            <a:spcBef>
              <a:spcPct val="0"/>
            </a:spcBef>
            <a:spcAft>
              <a:spcPct val="35000"/>
            </a:spcAft>
            <a:buNone/>
            <a:defRPr cap="all"/>
          </a:pPr>
          <a:r>
            <a:rPr lang="en-US" sz="3700" b="1" i="0" kern="1200"/>
            <a:t>11-Dec-2023</a:t>
          </a:r>
          <a:r>
            <a:rPr lang="en-US" sz="3700" b="0" i="0" kern="1200"/>
            <a:t>​</a:t>
          </a:r>
          <a:endParaRPr lang="en-US" sz="3700" kern="1200"/>
        </a:p>
      </dsp:txBody>
      <dsp:txXfrm>
        <a:off x="3138447" y="2428077"/>
        <a:ext cx="264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7FED8-B7DE-77FA-3778-997EB8F033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34839A-9A60-EF3D-36FA-9463A94B2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3017D9-7CBA-3932-F489-820D25AE3C7A}"/>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5" name="Footer Placeholder 4">
            <a:extLst>
              <a:ext uri="{FF2B5EF4-FFF2-40B4-BE49-F238E27FC236}">
                <a16:creationId xmlns:a16="http://schemas.microsoft.com/office/drawing/2014/main" id="{C549C29E-C2CB-A72C-320C-B45E592E1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B92DC-9215-E957-489D-A479544F00B5}"/>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2233728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F5B1-19F2-5F7D-E261-27E70F51B7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058FE2-E16C-828D-EA85-DBEF5E5353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8EF4C8-6C57-BD8A-D6D9-770B9749D92D}"/>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5" name="Footer Placeholder 4">
            <a:extLst>
              <a:ext uri="{FF2B5EF4-FFF2-40B4-BE49-F238E27FC236}">
                <a16:creationId xmlns:a16="http://schemas.microsoft.com/office/drawing/2014/main" id="{516386C7-8630-ED85-348A-F34884579A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25890-11A1-828B-BE7F-9B7982EE6487}"/>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205356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3E048D-E360-EB91-984F-96D070F433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89D591-FBE1-FA9D-EC61-914D77D678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B2085-4D74-3325-E3EC-4B765F867DD0}"/>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5" name="Footer Placeholder 4">
            <a:extLst>
              <a:ext uri="{FF2B5EF4-FFF2-40B4-BE49-F238E27FC236}">
                <a16:creationId xmlns:a16="http://schemas.microsoft.com/office/drawing/2014/main" id="{3FE802FF-271D-3657-7250-628683D6D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BB08F-54E8-BAFD-BFF3-BD0DB6333B00}"/>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3480496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1096-7DF8-95F4-6C88-B3E1745B33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417A6B-CA9A-C66D-7371-2B9ECF4C16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FD8EE-D1D1-B382-8062-070EEC433800}"/>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5" name="Footer Placeholder 4">
            <a:extLst>
              <a:ext uri="{FF2B5EF4-FFF2-40B4-BE49-F238E27FC236}">
                <a16:creationId xmlns:a16="http://schemas.microsoft.com/office/drawing/2014/main" id="{495F0BA5-1BF1-2A4E-E3D4-4C196E671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4A946-D852-504D-99B6-E8062E6A7D35}"/>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679632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21F4B-A303-A0D7-53BD-EA41DB17FE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085F65-A393-0EA4-C05C-68142FF184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79EFC1-CAA0-6F59-DBF6-B007BE9FDF54}"/>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5" name="Footer Placeholder 4">
            <a:extLst>
              <a:ext uri="{FF2B5EF4-FFF2-40B4-BE49-F238E27FC236}">
                <a16:creationId xmlns:a16="http://schemas.microsoft.com/office/drawing/2014/main" id="{B6480204-C6CC-22B4-E1C1-98F43398E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1C072-5D8F-2A01-1BEF-50E9B449034D}"/>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3495408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4569-D1DA-8115-4086-7B693F4DAC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314E01-8A24-C820-FA98-139AB34F9B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C1985C-3A0B-20F8-7A08-F1322122FA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60B82C-2F92-1BA5-9C6D-EBD4EB732A7A}"/>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6" name="Footer Placeholder 5">
            <a:extLst>
              <a:ext uri="{FF2B5EF4-FFF2-40B4-BE49-F238E27FC236}">
                <a16:creationId xmlns:a16="http://schemas.microsoft.com/office/drawing/2014/main" id="{4EDB999F-D0A1-9F18-6756-F67500E47C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3024DB-76D8-96FC-B5AC-45F49E1B705F}"/>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284902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D3336-265B-8BC6-CE4D-246DB472F6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8905F0-C671-883F-7D8F-3AEEC637E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97D43-4FA1-A32C-1585-996CDDB9B0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7BDD0D-DF39-1755-7D3B-81A5FBACD9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9619DF-7913-DCA4-B638-D4236632FE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719FDE-9FAB-5D9F-C13D-9B3935D90E6E}"/>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8" name="Footer Placeholder 7">
            <a:extLst>
              <a:ext uri="{FF2B5EF4-FFF2-40B4-BE49-F238E27FC236}">
                <a16:creationId xmlns:a16="http://schemas.microsoft.com/office/drawing/2014/main" id="{1C2DA932-A932-6EF7-79B2-536F4160D1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A68A61-08F9-2E10-5E70-D507ABBE2526}"/>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17027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3975-B8D6-3EF3-961B-BF58288AAC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4606CC-89E9-5592-0413-969C98655F50}"/>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4" name="Footer Placeholder 3">
            <a:extLst>
              <a:ext uri="{FF2B5EF4-FFF2-40B4-BE49-F238E27FC236}">
                <a16:creationId xmlns:a16="http://schemas.microsoft.com/office/drawing/2014/main" id="{63E62B70-7809-7CA2-3955-9BDA0E8E5B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61DAED-B913-2412-05D7-E24858694AC5}"/>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366201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AA385-E9A5-B7CC-A6F2-EBC55BF0062B}"/>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3" name="Footer Placeholder 2">
            <a:extLst>
              <a:ext uri="{FF2B5EF4-FFF2-40B4-BE49-F238E27FC236}">
                <a16:creationId xmlns:a16="http://schemas.microsoft.com/office/drawing/2014/main" id="{B70FCE99-5C17-7B4D-81C1-EE75EA271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19EB0B-CDD9-B3F9-A367-6E80F09770BE}"/>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99243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D7BB0-304A-B51E-E86B-31B3CBC3F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34FC51-0426-A087-FB91-5F717A9B5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5CB21-0261-1D07-B32D-D152D3B37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150B15-29E2-502C-FE43-EFD169176157}"/>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6" name="Footer Placeholder 5">
            <a:extLst>
              <a:ext uri="{FF2B5EF4-FFF2-40B4-BE49-F238E27FC236}">
                <a16:creationId xmlns:a16="http://schemas.microsoft.com/office/drawing/2014/main" id="{251CA889-D96D-FFE2-5535-58EDD18CA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9DB74-B19A-C5FB-B4D8-EA800B752860}"/>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632407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1709-ADF5-A904-162E-DE1F7674C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BE9A9C-7CE8-0C30-32B9-A2AFB4F2DD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0CED85-2D83-5F1C-1926-D72E23E66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C9E6A-93BC-1E40-4C56-ADC429415C89}"/>
              </a:ext>
            </a:extLst>
          </p:cNvPr>
          <p:cNvSpPr>
            <a:spLocks noGrp="1"/>
          </p:cNvSpPr>
          <p:nvPr>
            <p:ph type="dt" sz="half" idx="10"/>
          </p:nvPr>
        </p:nvSpPr>
        <p:spPr/>
        <p:txBody>
          <a:bodyPr/>
          <a:lstStyle/>
          <a:p>
            <a:fld id="{E1F7ECB3-043D-4A42-8703-39DE8BE4EEC4}" type="datetimeFigureOut">
              <a:rPr lang="en-US" smtClean="0"/>
              <a:t>12/12/2023</a:t>
            </a:fld>
            <a:endParaRPr lang="en-US"/>
          </a:p>
        </p:txBody>
      </p:sp>
      <p:sp>
        <p:nvSpPr>
          <p:cNvPr id="6" name="Footer Placeholder 5">
            <a:extLst>
              <a:ext uri="{FF2B5EF4-FFF2-40B4-BE49-F238E27FC236}">
                <a16:creationId xmlns:a16="http://schemas.microsoft.com/office/drawing/2014/main" id="{DCE58A22-6CA2-26A7-6D23-F40D7C9C59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BC470-C5D9-BAA4-D09F-8C718592420E}"/>
              </a:ext>
            </a:extLst>
          </p:cNvPr>
          <p:cNvSpPr>
            <a:spLocks noGrp="1"/>
          </p:cNvSpPr>
          <p:nvPr>
            <p:ph type="sldNum" sz="quarter" idx="12"/>
          </p:nvPr>
        </p:nvSpPr>
        <p:spPr/>
        <p:txBody>
          <a:bodyPr/>
          <a:lstStyle/>
          <a:p>
            <a:fld id="{69A50B6B-9A4C-4CDD-B8C3-7B9392921C26}" type="slidenum">
              <a:rPr lang="en-US" smtClean="0"/>
              <a:t>‹#›</a:t>
            </a:fld>
            <a:endParaRPr lang="en-US"/>
          </a:p>
        </p:txBody>
      </p:sp>
    </p:spTree>
    <p:extLst>
      <p:ext uri="{BB962C8B-B14F-4D97-AF65-F5344CB8AC3E}">
        <p14:creationId xmlns:p14="http://schemas.microsoft.com/office/powerpoint/2010/main" val="3423288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79836-E80F-AE61-0434-DD96B7C2A3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09FC0F-B75D-89E6-3510-6598441A41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9FCB0C-8494-036A-89E2-1CEEBEA6C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F7ECB3-043D-4A42-8703-39DE8BE4EEC4}" type="datetimeFigureOut">
              <a:rPr lang="en-US" smtClean="0"/>
              <a:t>12/12/2023</a:t>
            </a:fld>
            <a:endParaRPr lang="en-US"/>
          </a:p>
        </p:txBody>
      </p:sp>
      <p:sp>
        <p:nvSpPr>
          <p:cNvPr id="5" name="Footer Placeholder 4">
            <a:extLst>
              <a:ext uri="{FF2B5EF4-FFF2-40B4-BE49-F238E27FC236}">
                <a16:creationId xmlns:a16="http://schemas.microsoft.com/office/drawing/2014/main" id="{F8409BB2-9637-2334-3B9B-5AF0F0446A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61A6A0-7CA7-C403-0058-1A06037A2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50B6B-9A4C-4CDD-B8C3-7B9392921C26}" type="slidenum">
              <a:rPr lang="en-US" smtClean="0"/>
              <a:t>‹#›</a:t>
            </a:fld>
            <a:endParaRPr lang="en-US"/>
          </a:p>
        </p:txBody>
      </p:sp>
    </p:spTree>
    <p:extLst>
      <p:ext uri="{BB962C8B-B14F-4D97-AF65-F5344CB8AC3E}">
        <p14:creationId xmlns:p14="http://schemas.microsoft.com/office/powerpoint/2010/main" val="1666519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confluence.walmart.com/display/~h0s0464/Product+API%27s"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almart-2023-sep-ascend/Team03-Frontend" TargetMode="External"/><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hyperlink" Target="https://github.com/walmart-2023-sep-ascend/pdp_team03_backend"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ascend-pgp-team2.eastus.cloudapp.azure.com:9100/Dashboard/rcornehl7@mozilla.com"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walmart-2023-sep-ascend/pdp_team03_backend" TargetMode="Externa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4B6052C2-AD12-F969-133C-2DD8DDCE8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5">
            <a:extLst>
              <a:ext uri="{FF2B5EF4-FFF2-40B4-BE49-F238E27FC236}">
                <a16:creationId xmlns:a16="http://schemas.microsoft.com/office/drawing/2014/main" id="{4A7F2218-B10D-1B11-C351-55DC9C1AFA23}"/>
              </a:ext>
            </a:extLst>
          </p:cNvPr>
          <p:cNvSpPr txBox="1">
            <a:spLocks/>
          </p:cNvSpPr>
          <p:nvPr/>
        </p:nvSpPr>
        <p:spPr>
          <a:xfrm>
            <a:off x="1136396" y="457201"/>
            <a:ext cx="6888252" cy="155687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100" b="1" dirty="0">
                <a:latin typeface="+mj-lt"/>
                <a:ea typeface="+mj-ea"/>
                <a:cs typeface="+mj-cs"/>
              </a:rPr>
              <a:t>Certification in PGP – Product Engineering</a:t>
            </a:r>
          </a:p>
          <a:p>
            <a:pPr marL="0" indent="0">
              <a:spcBef>
                <a:spcPct val="0"/>
              </a:spcBef>
              <a:spcAft>
                <a:spcPts val="600"/>
              </a:spcAft>
              <a:buNone/>
            </a:pPr>
            <a:r>
              <a:rPr lang="en-US" sz="3100" b="1" dirty="0">
                <a:latin typeface="+mj-lt"/>
                <a:ea typeface="+mj-ea"/>
                <a:cs typeface="+mj-cs"/>
              </a:rPr>
              <a:t>Capstone Project</a:t>
            </a:r>
          </a:p>
        </p:txBody>
      </p:sp>
      <p:pic>
        <p:nvPicPr>
          <p:cNvPr id="1026" name="Picture 2">
            <a:extLst>
              <a:ext uri="{FF2B5EF4-FFF2-40B4-BE49-F238E27FC236}">
                <a16:creationId xmlns:a16="http://schemas.microsoft.com/office/drawing/2014/main" id="{7AD8E2DC-6F83-46B7-05B3-4AFD4937C7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9766" y="1681670"/>
            <a:ext cx="3712869" cy="445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10;&#10;Description automatically generated">
            <a:extLst>
              <a:ext uri="{FF2B5EF4-FFF2-40B4-BE49-F238E27FC236}">
                <a16:creationId xmlns:a16="http://schemas.microsoft.com/office/drawing/2014/main" id="{382BC142-091B-A00D-26D7-27A273D6F4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5410" y="4172580"/>
            <a:ext cx="3712869" cy="649751"/>
          </a:xfrm>
          <a:prstGeom prst="rect">
            <a:avLst/>
          </a:prstGeom>
          <a:noFill/>
          <a:extLst>
            <a:ext uri="{909E8E84-426E-40DD-AFC4-6F175D3DCCD1}">
              <a14:hiddenFill xmlns:a14="http://schemas.microsoft.com/office/drawing/2010/main">
                <a:solidFill>
                  <a:srgbClr val="FFFFFF"/>
                </a:solidFill>
              </a14:hiddenFill>
            </a:ext>
          </a:extLst>
        </p:spPr>
      </p:pic>
      <p:sp>
        <p:nvSpPr>
          <p:cNvPr id="1055" name="Rectangle 1054">
            <a:extLst>
              <a:ext uri="{FF2B5EF4-FFF2-40B4-BE49-F238E27FC236}">
                <a16:creationId xmlns:a16="http://schemas.microsoft.com/office/drawing/2014/main" id="{E05A104F-C9AE-42F9-D482-AFCF4E965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1056">
            <a:extLst>
              <a:ext uri="{FF2B5EF4-FFF2-40B4-BE49-F238E27FC236}">
                <a16:creationId xmlns:a16="http://schemas.microsoft.com/office/drawing/2014/main" id="{4FE075AB-0414-B28C-4E4B-4F91BB54B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66" name="TextBox 3">
            <a:extLst>
              <a:ext uri="{FF2B5EF4-FFF2-40B4-BE49-F238E27FC236}">
                <a16:creationId xmlns:a16="http://schemas.microsoft.com/office/drawing/2014/main" id="{08A705AC-89A8-208C-4B50-DB37A89C0000}"/>
              </a:ext>
            </a:extLst>
          </p:cNvPr>
          <p:cNvGraphicFramePr/>
          <p:nvPr/>
        </p:nvGraphicFramePr>
        <p:xfrm>
          <a:off x="1136396" y="2277036"/>
          <a:ext cx="5814239" cy="34611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76392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106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Rectangle 106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C5C0E-16E2-090A-D8CC-2FC1689826E2}"/>
              </a:ext>
            </a:extLst>
          </p:cNvPr>
          <p:cNvSpPr>
            <a:spLocks noGrp="1"/>
          </p:cNvSpPr>
          <p:nvPr>
            <p:ph type="ctrTitle"/>
          </p:nvPr>
        </p:nvSpPr>
        <p:spPr>
          <a:xfrm>
            <a:off x="699713" y="248038"/>
            <a:ext cx="7063721" cy="1159200"/>
          </a:xfrm>
          <a:prstGeom prst="ellipse">
            <a:avLst/>
          </a:prstGeom>
        </p:spPr>
        <p:txBody>
          <a:bodyPr vert="horz" lIns="91440" tIns="45720" rIns="91440" bIns="45720" rtlCol="0" anchor="ctr">
            <a:normAutofit/>
          </a:bodyPr>
          <a:lstStyle/>
          <a:p>
            <a:pPr algn="l"/>
            <a:r>
              <a:rPr lang="en-US" sz="4000" b="1" i="0" u="none" strike="noStrike" kern="1200">
                <a:solidFill>
                  <a:srgbClr val="FFFFFF"/>
                </a:solidFill>
                <a:effectLst/>
                <a:latin typeface="+mj-lt"/>
                <a:ea typeface="+mj-ea"/>
                <a:cs typeface="+mj-cs"/>
              </a:rPr>
              <a:t>Class Diagram</a:t>
            </a:r>
          </a:p>
        </p:txBody>
      </p:sp>
      <p:pic>
        <p:nvPicPr>
          <p:cNvPr id="4" name="Picture 3" descr="A screenshot of a computer&#10;&#10;Description automatically generated">
            <a:extLst>
              <a:ext uri="{FF2B5EF4-FFF2-40B4-BE49-F238E27FC236}">
                <a16:creationId xmlns:a16="http://schemas.microsoft.com/office/drawing/2014/main" id="{22E20027-F22E-6950-99B9-CBB7E5A6C3F1}"/>
              </a:ext>
            </a:extLst>
          </p:cNvPr>
          <p:cNvPicPr>
            <a:picLocks noChangeAspect="1"/>
          </p:cNvPicPr>
          <p:nvPr/>
        </p:nvPicPr>
        <p:blipFill>
          <a:blip r:embed="rId2"/>
          <a:stretch>
            <a:fillRect/>
          </a:stretch>
        </p:blipFill>
        <p:spPr>
          <a:xfrm>
            <a:off x="1342681" y="1822348"/>
            <a:ext cx="8928554" cy="4834642"/>
          </a:xfrm>
          <a:prstGeom prst="rect">
            <a:avLst/>
          </a:prstGeom>
        </p:spPr>
      </p:pic>
    </p:spTree>
    <p:extLst>
      <p:ext uri="{BB962C8B-B14F-4D97-AF65-F5344CB8AC3E}">
        <p14:creationId xmlns:p14="http://schemas.microsoft.com/office/powerpoint/2010/main" val="132651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BF95D-03B4-7449-89A0-E64CE4580316}"/>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b="1" i="0" u="none" strike="noStrike" kern="1200" dirty="0">
                <a:solidFill>
                  <a:srgbClr val="FFFFFF"/>
                </a:solidFill>
                <a:effectLst/>
                <a:latin typeface="+mj-lt"/>
                <a:ea typeface="+mj-ea"/>
                <a:cs typeface="+mj-cs"/>
              </a:rPr>
              <a:t>API Documentation</a:t>
            </a:r>
            <a:endParaRPr lang="en-US" sz="4000" kern="1200" dirty="0">
              <a:solidFill>
                <a:srgbClr val="FFFFFF"/>
              </a:solidFill>
              <a:latin typeface="+mj-lt"/>
              <a:ea typeface="+mj-ea"/>
              <a:cs typeface="+mj-cs"/>
            </a:endParaRPr>
          </a:p>
        </p:txBody>
      </p:sp>
      <p:pic>
        <p:nvPicPr>
          <p:cNvPr id="7" name="Picture 6">
            <a:extLst>
              <a:ext uri="{FF2B5EF4-FFF2-40B4-BE49-F238E27FC236}">
                <a16:creationId xmlns:a16="http://schemas.microsoft.com/office/drawing/2014/main" id="{0016CAFA-9D27-0782-80AF-1F2AAD221697}"/>
              </a:ext>
            </a:extLst>
          </p:cNvPr>
          <p:cNvPicPr>
            <a:picLocks noChangeAspect="1"/>
          </p:cNvPicPr>
          <p:nvPr/>
        </p:nvPicPr>
        <p:blipFill>
          <a:blip r:embed="rId2"/>
          <a:stretch>
            <a:fillRect/>
          </a:stretch>
        </p:blipFill>
        <p:spPr>
          <a:xfrm>
            <a:off x="1163512" y="1666445"/>
            <a:ext cx="3806567" cy="5109159"/>
          </a:xfrm>
          <a:prstGeom prst="rect">
            <a:avLst/>
          </a:prstGeom>
        </p:spPr>
      </p:pic>
      <p:sp>
        <p:nvSpPr>
          <p:cNvPr id="8" name="Subtitle 2">
            <a:extLst>
              <a:ext uri="{FF2B5EF4-FFF2-40B4-BE49-F238E27FC236}">
                <a16:creationId xmlns:a16="http://schemas.microsoft.com/office/drawing/2014/main" id="{35397402-F7E2-96FC-9947-5EC14900BF56}"/>
              </a:ext>
            </a:extLst>
          </p:cNvPr>
          <p:cNvSpPr>
            <a:spLocks noGrp="1"/>
          </p:cNvSpPr>
          <p:nvPr>
            <p:ph type="subTitle" idx="1"/>
          </p:nvPr>
        </p:nvSpPr>
        <p:spPr>
          <a:xfrm>
            <a:off x="5096204" y="1730932"/>
            <a:ext cx="6739758" cy="1355168"/>
          </a:xfrm>
        </p:spPr>
        <p:txBody>
          <a:bodyPr vert="horz" lIns="91440" tIns="45720" rIns="91440" bIns="45720" rtlCol="0" anchor="ctr">
            <a:normAutofit/>
          </a:bodyPr>
          <a:lstStyle/>
          <a:p>
            <a:pPr marL="285750" indent="-228600" algn="l" fontAlgn="base">
              <a:buFont typeface="Arial" panose="020B0604020202020204" pitchFamily="34" charset="0"/>
              <a:buChar char="•"/>
            </a:pPr>
            <a:r>
              <a:rPr lang="en-US" sz="1400" b="0" i="0" dirty="0">
                <a:effectLst/>
              </a:rPr>
              <a:t>We have documented the Request and Response in below confluence page for further details.</a:t>
            </a:r>
          </a:p>
          <a:p>
            <a:pPr marL="57150" algn="l" fontAlgn="base"/>
            <a:r>
              <a:rPr lang="en-US" sz="1400" b="0" i="0" dirty="0">
                <a:effectLst/>
                <a:hlinkClick r:id="rId3"/>
              </a:rPr>
              <a:t>https://confluence.walmart.com/display/~h0s0464/Product+API%27s</a:t>
            </a:r>
            <a:r>
              <a:rPr lang="en-US" sz="1400" b="0" i="0" dirty="0">
                <a:effectLst/>
              </a:rPr>
              <a:t> </a:t>
            </a:r>
          </a:p>
        </p:txBody>
      </p:sp>
    </p:spTree>
    <p:extLst>
      <p:ext uri="{BB962C8B-B14F-4D97-AF65-F5344CB8AC3E}">
        <p14:creationId xmlns:p14="http://schemas.microsoft.com/office/powerpoint/2010/main" val="2644065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BF95D-03B4-7449-89A0-E64CE4580316}"/>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b="1" i="0" u="none" strike="noStrike" kern="1200" dirty="0">
                <a:solidFill>
                  <a:srgbClr val="FFFFFF"/>
                </a:solidFill>
                <a:effectLst/>
                <a:latin typeface="+mj-lt"/>
                <a:ea typeface="+mj-ea"/>
                <a:cs typeface="+mj-cs"/>
              </a:rPr>
              <a:t>Code Repository</a:t>
            </a:r>
            <a:endParaRPr lang="en-US" sz="4000" kern="1200" dirty="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E6AC68FE-52E3-6034-8BF1-A55BD32DECAC}"/>
              </a:ext>
            </a:extLst>
          </p:cNvPr>
          <p:cNvSpPr>
            <a:spLocks noGrp="1"/>
          </p:cNvSpPr>
          <p:nvPr>
            <p:ph type="subTitle" idx="1"/>
          </p:nvPr>
        </p:nvSpPr>
        <p:spPr>
          <a:xfrm>
            <a:off x="1008992" y="1629042"/>
            <a:ext cx="9724031" cy="1351227"/>
          </a:xfrm>
        </p:spPr>
        <p:txBody>
          <a:bodyPr vert="horz" lIns="91440" tIns="45720" rIns="91440" bIns="45720" rtlCol="0" anchor="ctr">
            <a:normAutofit/>
          </a:bodyPr>
          <a:lstStyle/>
          <a:p>
            <a:pPr marL="57150" algn="l" fontAlgn="base"/>
            <a:r>
              <a:rPr lang="en-US" sz="1400" b="0" i="0" u="none" strike="noStrike" dirty="0">
                <a:effectLst/>
              </a:rPr>
              <a:t>Team 3 code repository for Item page and its relevant functionalities are tracked under following GitHub page​</a:t>
            </a:r>
          </a:p>
        </p:txBody>
      </p:sp>
      <p:pic>
        <p:nvPicPr>
          <p:cNvPr id="5" name="Picture 4">
            <a:extLst>
              <a:ext uri="{FF2B5EF4-FFF2-40B4-BE49-F238E27FC236}">
                <a16:creationId xmlns:a16="http://schemas.microsoft.com/office/drawing/2014/main" id="{134ECEA0-B54D-E6FD-A857-5D7E46F54D42}"/>
              </a:ext>
            </a:extLst>
          </p:cNvPr>
          <p:cNvPicPr>
            <a:picLocks noChangeAspect="1"/>
          </p:cNvPicPr>
          <p:nvPr/>
        </p:nvPicPr>
        <p:blipFill>
          <a:blip r:embed="rId2"/>
          <a:stretch>
            <a:fillRect/>
          </a:stretch>
        </p:blipFill>
        <p:spPr>
          <a:xfrm>
            <a:off x="1162953" y="2506619"/>
            <a:ext cx="1886113" cy="2286198"/>
          </a:xfrm>
          <a:prstGeom prst="rect">
            <a:avLst/>
          </a:prstGeom>
        </p:spPr>
      </p:pic>
      <p:sp>
        <p:nvSpPr>
          <p:cNvPr id="7" name="TextBox 6">
            <a:extLst>
              <a:ext uri="{FF2B5EF4-FFF2-40B4-BE49-F238E27FC236}">
                <a16:creationId xmlns:a16="http://schemas.microsoft.com/office/drawing/2014/main" id="{D9760F67-EEB7-7E17-EF59-26C2E11B0E0E}"/>
              </a:ext>
            </a:extLst>
          </p:cNvPr>
          <p:cNvSpPr txBox="1"/>
          <p:nvPr/>
        </p:nvSpPr>
        <p:spPr>
          <a:xfrm>
            <a:off x="3198098" y="3126415"/>
            <a:ext cx="6738446" cy="369332"/>
          </a:xfrm>
          <a:prstGeom prst="rect">
            <a:avLst/>
          </a:prstGeom>
          <a:noFill/>
        </p:spPr>
        <p:txBody>
          <a:bodyPr wrap="square">
            <a:spAutoFit/>
          </a:bodyPr>
          <a:lstStyle/>
          <a:p>
            <a:pPr marL="57150" algn="l" fontAlgn="base"/>
            <a:r>
              <a:rPr lang="en-US" sz="1800" b="0" i="0" dirty="0">
                <a:effectLst/>
                <a:hlinkClick r:id="rId3"/>
              </a:rPr>
              <a:t>https://github.com/walmart-2023-sep-ascend/Team03-Frontend</a:t>
            </a:r>
            <a:r>
              <a:rPr lang="en-US" sz="1800" dirty="0"/>
              <a:t> </a:t>
            </a:r>
          </a:p>
        </p:txBody>
      </p:sp>
      <p:pic>
        <p:nvPicPr>
          <p:cNvPr id="9" name="Picture 8">
            <a:extLst>
              <a:ext uri="{FF2B5EF4-FFF2-40B4-BE49-F238E27FC236}">
                <a16:creationId xmlns:a16="http://schemas.microsoft.com/office/drawing/2014/main" id="{EC549D8A-D8A7-7583-0AD6-D09050D08335}"/>
              </a:ext>
            </a:extLst>
          </p:cNvPr>
          <p:cNvPicPr>
            <a:picLocks noChangeAspect="1"/>
          </p:cNvPicPr>
          <p:nvPr/>
        </p:nvPicPr>
        <p:blipFill>
          <a:blip r:embed="rId4"/>
          <a:stretch>
            <a:fillRect/>
          </a:stretch>
        </p:blipFill>
        <p:spPr>
          <a:xfrm>
            <a:off x="1162953" y="4576191"/>
            <a:ext cx="1886113" cy="2078217"/>
          </a:xfrm>
          <a:prstGeom prst="rect">
            <a:avLst/>
          </a:prstGeom>
        </p:spPr>
      </p:pic>
      <p:sp>
        <p:nvSpPr>
          <p:cNvPr id="11" name="TextBox 10">
            <a:extLst>
              <a:ext uri="{FF2B5EF4-FFF2-40B4-BE49-F238E27FC236}">
                <a16:creationId xmlns:a16="http://schemas.microsoft.com/office/drawing/2014/main" id="{61F7F533-1149-25FE-E804-F01D3F7E9878}"/>
              </a:ext>
            </a:extLst>
          </p:cNvPr>
          <p:cNvSpPr txBox="1"/>
          <p:nvPr/>
        </p:nvSpPr>
        <p:spPr>
          <a:xfrm>
            <a:off x="3198097" y="5096231"/>
            <a:ext cx="7017957" cy="369332"/>
          </a:xfrm>
          <a:prstGeom prst="rect">
            <a:avLst/>
          </a:prstGeom>
          <a:noFill/>
        </p:spPr>
        <p:txBody>
          <a:bodyPr wrap="square">
            <a:spAutoFit/>
          </a:bodyPr>
          <a:lstStyle/>
          <a:p>
            <a:pPr marL="57150" algn="l" fontAlgn="base"/>
            <a:r>
              <a:rPr lang="en-US" sz="1800" b="0" i="0" u="none" strike="noStrike" dirty="0">
                <a:effectLst/>
                <a:hlinkClick r:id="rId5"/>
              </a:rPr>
              <a:t>https://github.com/walmart-2023-sep-ascend/pdp_team03_backend</a:t>
            </a:r>
            <a:r>
              <a:rPr lang="en-US" sz="1800" b="0" i="0" u="none" strike="noStrike" dirty="0">
                <a:effectLst/>
              </a:rPr>
              <a:t> ​  </a:t>
            </a:r>
          </a:p>
        </p:txBody>
      </p:sp>
    </p:spTree>
    <p:extLst>
      <p:ext uri="{BB962C8B-B14F-4D97-AF65-F5344CB8AC3E}">
        <p14:creationId xmlns:p14="http://schemas.microsoft.com/office/powerpoint/2010/main" val="96069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Rectangle 4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8CA1D-CBB3-5DB0-8A74-82016BC18AF8}"/>
              </a:ext>
            </a:extLst>
          </p:cNvPr>
          <p:cNvSpPr>
            <a:spLocks noGrp="1"/>
          </p:cNvSpPr>
          <p:nvPr>
            <p:ph type="ctrTitle"/>
          </p:nvPr>
        </p:nvSpPr>
        <p:spPr>
          <a:xfrm>
            <a:off x="699714" y="353160"/>
            <a:ext cx="7091300" cy="898581"/>
          </a:xfrm>
        </p:spPr>
        <p:txBody>
          <a:bodyPr vert="horz" lIns="91440" tIns="45720" rIns="91440" bIns="45720" rtlCol="0" anchor="ctr">
            <a:normAutofit/>
          </a:bodyPr>
          <a:lstStyle/>
          <a:p>
            <a:pPr algn="l"/>
            <a:r>
              <a:rPr lang="en-US" sz="3700" b="1" i="0" u="none" strike="noStrike" kern="1200" dirty="0">
                <a:solidFill>
                  <a:srgbClr val="FFFFFF"/>
                </a:solidFill>
                <a:effectLst/>
                <a:latin typeface="+mj-lt"/>
                <a:ea typeface="+mj-ea"/>
                <a:cs typeface="+mj-cs"/>
              </a:rPr>
              <a:t>Team 3 - Backend Docker File</a:t>
            </a:r>
            <a:endParaRPr lang="en-US" sz="3700"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7C8B35BD-7CDE-6646-97DE-2C58C19936A2}"/>
              </a:ext>
            </a:extLst>
          </p:cNvPr>
          <p:cNvPicPr>
            <a:picLocks noChangeAspect="1"/>
          </p:cNvPicPr>
          <p:nvPr/>
        </p:nvPicPr>
        <p:blipFill>
          <a:blip r:embed="rId2"/>
          <a:stretch>
            <a:fillRect/>
          </a:stretch>
        </p:blipFill>
        <p:spPr>
          <a:xfrm>
            <a:off x="699714" y="2030609"/>
            <a:ext cx="8180214" cy="3179894"/>
          </a:xfrm>
          <a:prstGeom prst="rect">
            <a:avLst/>
          </a:prstGeom>
        </p:spPr>
      </p:pic>
    </p:spTree>
    <p:extLst>
      <p:ext uri="{BB962C8B-B14F-4D97-AF65-F5344CB8AC3E}">
        <p14:creationId xmlns:p14="http://schemas.microsoft.com/office/powerpoint/2010/main" val="2512505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Rectangle 4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8CA1D-CBB3-5DB0-8A74-82016BC18AF8}"/>
              </a:ext>
            </a:extLst>
          </p:cNvPr>
          <p:cNvSpPr>
            <a:spLocks noGrp="1"/>
          </p:cNvSpPr>
          <p:nvPr>
            <p:ph type="ctrTitle"/>
          </p:nvPr>
        </p:nvSpPr>
        <p:spPr>
          <a:xfrm>
            <a:off x="699714" y="353160"/>
            <a:ext cx="7091300" cy="898581"/>
          </a:xfrm>
        </p:spPr>
        <p:txBody>
          <a:bodyPr vert="horz" lIns="91440" tIns="45720" rIns="91440" bIns="45720" rtlCol="0" anchor="ctr">
            <a:normAutofit/>
          </a:bodyPr>
          <a:lstStyle/>
          <a:p>
            <a:pPr algn="l"/>
            <a:r>
              <a:rPr lang="en-US" sz="3700" b="1" i="0" u="none" strike="noStrike" kern="1200" dirty="0">
                <a:solidFill>
                  <a:srgbClr val="FFFFFF"/>
                </a:solidFill>
                <a:effectLst/>
                <a:latin typeface="+mj-lt"/>
                <a:ea typeface="+mj-ea"/>
                <a:cs typeface="+mj-cs"/>
              </a:rPr>
              <a:t>Team 2/3/10 - Frontend Docker File</a:t>
            </a:r>
            <a:endParaRPr lang="en-US" sz="37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D43DA0FA-AF58-C0C9-937E-45E1829021D4}"/>
              </a:ext>
            </a:extLst>
          </p:cNvPr>
          <p:cNvPicPr>
            <a:picLocks noChangeAspect="1"/>
          </p:cNvPicPr>
          <p:nvPr/>
        </p:nvPicPr>
        <p:blipFill>
          <a:blip r:embed="rId2"/>
          <a:stretch>
            <a:fillRect/>
          </a:stretch>
        </p:blipFill>
        <p:spPr>
          <a:xfrm>
            <a:off x="878685" y="1671145"/>
            <a:ext cx="6503518" cy="4899134"/>
          </a:xfrm>
          <a:prstGeom prst="rect">
            <a:avLst/>
          </a:prstGeom>
        </p:spPr>
      </p:pic>
    </p:spTree>
    <p:extLst>
      <p:ext uri="{BB962C8B-B14F-4D97-AF65-F5344CB8AC3E}">
        <p14:creationId xmlns:p14="http://schemas.microsoft.com/office/powerpoint/2010/main" val="3280201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Rectangle 4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8CA1D-CBB3-5DB0-8A74-82016BC18AF8}"/>
              </a:ext>
            </a:extLst>
          </p:cNvPr>
          <p:cNvSpPr>
            <a:spLocks noGrp="1"/>
          </p:cNvSpPr>
          <p:nvPr>
            <p:ph type="ctrTitle"/>
          </p:nvPr>
        </p:nvSpPr>
        <p:spPr>
          <a:xfrm>
            <a:off x="699714" y="353160"/>
            <a:ext cx="7091300" cy="898581"/>
          </a:xfrm>
        </p:spPr>
        <p:txBody>
          <a:bodyPr vert="horz" lIns="91440" tIns="45720" rIns="91440" bIns="45720" rtlCol="0" anchor="ctr">
            <a:normAutofit/>
          </a:bodyPr>
          <a:lstStyle/>
          <a:p>
            <a:pPr algn="l"/>
            <a:r>
              <a:rPr lang="en-US" sz="3700" b="1" i="0" u="none" strike="noStrike" kern="1200" dirty="0">
                <a:solidFill>
                  <a:srgbClr val="FFFFFF"/>
                </a:solidFill>
                <a:effectLst/>
                <a:latin typeface="+mj-lt"/>
                <a:ea typeface="+mj-ea"/>
                <a:cs typeface="+mj-cs"/>
              </a:rPr>
              <a:t>Team 3 - Docker Image Commands</a:t>
            </a:r>
            <a:endParaRPr lang="en-US" sz="3700" kern="1200" dirty="0">
              <a:solidFill>
                <a:srgbClr val="FFFFFF"/>
              </a:solidFill>
              <a:latin typeface="+mj-lt"/>
              <a:ea typeface="+mj-ea"/>
              <a:cs typeface="+mj-cs"/>
            </a:endParaRPr>
          </a:p>
        </p:txBody>
      </p:sp>
      <p:sp>
        <p:nvSpPr>
          <p:cNvPr id="9" name="Subtitle 2">
            <a:extLst>
              <a:ext uri="{FF2B5EF4-FFF2-40B4-BE49-F238E27FC236}">
                <a16:creationId xmlns:a16="http://schemas.microsoft.com/office/drawing/2014/main" id="{894E354C-4825-6A67-B4C1-9AABB429C652}"/>
              </a:ext>
            </a:extLst>
          </p:cNvPr>
          <p:cNvSpPr>
            <a:spLocks noGrp="1"/>
          </p:cNvSpPr>
          <p:nvPr>
            <p:ph type="subTitle" idx="1"/>
          </p:nvPr>
        </p:nvSpPr>
        <p:spPr>
          <a:xfrm>
            <a:off x="699714" y="1761796"/>
            <a:ext cx="10405242" cy="4654769"/>
          </a:xfrm>
        </p:spPr>
        <p:txBody>
          <a:bodyPr vert="horz" lIns="91440" tIns="45720" rIns="91440" bIns="45720" rtlCol="0" anchor="ctr">
            <a:normAutofit lnSpcReduction="10000"/>
          </a:bodyPr>
          <a:lstStyle/>
          <a:p>
            <a:pPr algn="l"/>
            <a:r>
              <a:rPr lang="en-US" sz="1400" b="1" i="0" dirty="0">
                <a:solidFill>
                  <a:srgbClr val="172B4D"/>
                </a:solidFill>
                <a:effectLst/>
                <a:latin typeface="-apple-system"/>
              </a:rPr>
              <a:t>To create docker image in local </a:t>
            </a:r>
          </a:p>
          <a:p>
            <a:pPr marL="171450" indent="-171450" algn="l">
              <a:buFont typeface="Wingdings" panose="05000000000000000000" pitchFamily="2" charset="2"/>
              <a:buChar char="v"/>
            </a:pPr>
            <a:r>
              <a:rPr lang="en-US" sz="1100" i="0" dirty="0">
                <a:solidFill>
                  <a:srgbClr val="172B4D"/>
                </a:solidFill>
                <a:effectLst/>
                <a:latin typeface="-apple-system"/>
              </a:rPr>
              <a:t>C:\Users\h0s0464\Documents\GitHub\pdp_team03_backend&gt;docker build -t pdpapplicationbackendteam03 .</a:t>
            </a:r>
          </a:p>
          <a:p>
            <a:pPr marL="171450" indent="-171450" algn="l">
              <a:buFont typeface="Wingdings" panose="05000000000000000000" pitchFamily="2" charset="2"/>
              <a:buChar char="v"/>
            </a:pPr>
            <a:r>
              <a:rPr lang="en-US" sz="1100" i="0" dirty="0">
                <a:solidFill>
                  <a:srgbClr val="172B4D"/>
                </a:solidFill>
                <a:effectLst/>
                <a:latin typeface="-apple-system"/>
              </a:rPr>
              <a:t>C:\Users\h0s0464\Documents\GitHub\pdp_team03_backend&gt;docker container run --network ascend-pgp-team2-network --name team3-backend-container-1 -p 9200:9200 -d pdpapplicationbackendteam03</a:t>
            </a:r>
            <a:br>
              <a:rPr lang="en-US" sz="1100" b="1" i="0" dirty="0">
                <a:solidFill>
                  <a:srgbClr val="172B4D"/>
                </a:solidFill>
                <a:effectLst/>
                <a:latin typeface="-apple-system"/>
              </a:rPr>
            </a:br>
            <a:endParaRPr lang="en-US" sz="1100" b="1" i="0" dirty="0">
              <a:solidFill>
                <a:srgbClr val="172B4D"/>
              </a:solidFill>
              <a:effectLst/>
              <a:latin typeface="-apple-system"/>
            </a:endParaRPr>
          </a:p>
          <a:p>
            <a:pPr algn="l"/>
            <a:r>
              <a:rPr lang="en-US" sz="1400" b="1" i="0" dirty="0">
                <a:solidFill>
                  <a:srgbClr val="172B4D"/>
                </a:solidFill>
                <a:effectLst/>
                <a:latin typeface="-apple-system"/>
              </a:rPr>
              <a:t>Push docker image from local to docker hub </a:t>
            </a:r>
          </a:p>
          <a:p>
            <a:pPr marL="171450" indent="-171450" algn="l">
              <a:buFont typeface="Wingdings" panose="05000000000000000000" pitchFamily="2" charset="2"/>
              <a:buChar char="v"/>
            </a:pPr>
            <a:r>
              <a:rPr lang="en-US" sz="1100" i="0" dirty="0">
                <a:solidFill>
                  <a:srgbClr val="172B4D"/>
                </a:solidFill>
                <a:effectLst/>
                <a:latin typeface="-apple-system"/>
              </a:rPr>
              <a:t>C:\Users\h0s0464\Documents\GitHub\pdp_team03_backend&gt;docker images</a:t>
            </a:r>
          </a:p>
          <a:p>
            <a:pPr marL="171450" indent="-171450" algn="l">
              <a:buFont typeface="Wingdings" panose="05000000000000000000" pitchFamily="2" charset="2"/>
              <a:buChar char="v"/>
            </a:pPr>
            <a:r>
              <a:rPr lang="en-US" sz="1100" i="0" dirty="0">
                <a:solidFill>
                  <a:srgbClr val="172B4D"/>
                </a:solidFill>
                <a:effectLst/>
                <a:latin typeface="-apple-system"/>
              </a:rPr>
              <a:t>C:\Users\h0s0464\Documents\GitHub\pdp_team03_backend&gt;docker image tag pdpapplicationbackendteam03 </a:t>
            </a:r>
            <a:r>
              <a:rPr lang="en-US" sz="1100" i="0" dirty="0" err="1">
                <a:solidFill>
                  <a:srgbClr val="172B4D"/>
                </a:solidFill>
                <a:effectLst/>
                <a:latin typeface="-apple-system"/>
              </a:rPr>
              <a:t>harshinisuresh</a:t>
            </a:r>
            <a:r>
              <a:rPr lang="en-US" sz="1100" i="0" dirty="0">
                <a:solidFill>
                  <a:srgbClr val="172B4D"/>
                </a:solidFill>
                <a:effectLst/>
                <a:latin typeface="-apple-system"/>
              </a:rPr>
              <a:t>/pdpapplicationbackendteam03</a:t>
            </a:r>
          </a:p>
          <a:p>
            <a:pPr marL="171450" indent="-171450" algn="l">
              <a:buFont typeface="Wingdings" panose="05000000000000000000" pitchFamily="2" charset="2"/>
              <a:buChar char="v"/>
            </a:pPr>
            <a:r>
              <a:rPr lang="en-US" sz="1100" i="0" dirty="0">
                <a:solidFill>
                  <a:srgbClr val="172B4D"/>
                </a:solidFill>
                <a:effectLst/>
                <a:latin typeface="-apple-system"/>
              </a:rPr>
              <a:t>C:\Users\h0s0464\Documents\GitHub\pdp_team03_backend&gt;docker push </a:t>
            </a:r>
            <a:r>
              <a:rPr lang="en-US" sz="1100" i="0" dirty="0" err="1">
                <a:solidFill>
                  <a:srgbClr val="172B4D"/>
                </a:solidFill>
                <a:effectLst/>
                <a:latin typeface="-apple-system"/>
              </a:rPr>
              <a:t>harshinisuresh</a:t>
            </a:r>
            <a:r>
              <a:rPr lang="en-US" sz="1100" i="0" dirty="0">
                <a:solidFill>
                  <a:srgbClr val="172B4D"/>
                </a:solidFill>
                <a:effectLst/>
                <a:latin typeface="-apple-system"/>
              </a:rPr>
              <a:t>/pdpapplicationbackendteam03</a:t>
            </a:r>
            <a:br>
              <a:rPr lang="en-US" sz="1100" b="1" i="0" dirty="0">
                <a:solidFill>
                  <a:srgbClr val="172B4D"/>
                </a:solidFill>
                <a:effectLst/>
                <a:latin typeface="-apple-system"/>
              </a:rPr>
            </a:br>
            <a:endParaRPr lang="en-US" sz="1100" b="1" i="0" dirty="0">
              <a:solidFill>
                <a:srgbClr val="172B4D"/>
              </a:solidFill>
              <a:effectLst/>
              <a:latin typeface="-apple-system"/>
            </a:endParaRPr>
          </a:p>
          <a:p>
            <a:pPr algn="l"/>
            <a:r>
              <a:rPr lang="en-US" sz="1400" b="1" i="0" dirty="0">
                <a:solidFill>
                  <a:srgbClr val="172B4D"/>
                </a:solidFill>
                <a:effectLst/>
                <a:latin typeface="-apple-system"/>
              </a:rPr>
              <a:t>To pull docker images to Azure </a:t>
            </a:r>
            <a:r>
              <a:rPr lang="en-US" sz="1400" b="1" i="0" dirty="0" err="1">
                <a:solidFill>
                  <a:srgbClr val="172B4D"/>
                </a:solidFill>
                <a:effectLst/>
                <a:latin typeface="-apple-system"/>
              </a:rPr>
              <a:t>linux</a:t>
            </a:r>
            <a:r>
              <a:rPr lang="en-US" sz="1400" b="1" i="0" dirty="0">
                <a:solidFill>
                  <a:srgbClr val="172B4D"/>
                </a:solidFill>
                <a:effectLst/>
                <a:latin typeface="-apple-system"/>
              </a:rPr>
              <a:t> server</a:t>
            </a:r>
          </a:p>
          <a:p>
            <a:pPr marL="171450" indent="-171450" algn="l">
              <a:buFont typeface="Wingdings" panose="05000000000000000000" pitchFamily="2" charset="2"/>
              <a:buChar char="v"/>
            </a:pPr>
            <a:r>
              <a:rPr lang="en-US" sz="1100" i="0" dirty="0" err="1">
                <a:solidFill>
                  <a:srgbClr val="172B4D"/>
                </a:solidFill>
                <a:effectLst/>
                <a:latin typeface="-apple-system"/>
              </a:rPr>
              <a:t>ssh</a:t>
            </a:r>
            <a:r>
              <a:rPr lang="en-US" sz="1100" i="0" dirty="0">
                <a:solidFill>
                  <a:srgbClr val="172B4D"/>
                </a:solidFill>
                <a:effectLst/>
                <a:latin typeface="-apple-system"/>
              </a:rPr>
              <a:t> -</a:t>
            </a:r>
            <a:r>
              <a:rPr lang="en-US" sz="1100" i="0" dirty="0" err="1">
                <a:solidFill>
                  <a:srgbClr val="172B4D"/>
                </a:solidFill>
                <a:effectLst/>
                <a:latin typeface="-apple-system"/>
              </a:rPr>
              <a:t>i</a:t>
            </a:r>
            <a:r>
              <a:rPr lang="en-US" sz="1100" i="0" dirty="0">
                <a:solidFill>
                  <a:srgbClr val="172B4D"/>
                </a:solidFill>
                <a:effectLst/>
                <a:latin typeface="-apple-system"/>
              </a:rPr>
              <a:t> "C:\Users\h0s0464\Documents\GitHub\team3productdetailsvm_key.pem" </a:t>
            </a:r>
            <a:r>
              <a:rPr lang="en-US" sz="1100" i="0" dirty="0">
                <a:solidFill>
                  <a:srgbClr val="0052CC"/>
                </a:solidFill>
                <a:effectLst/>
                <a:latin typeface="-apple-system"/>
              </a:rPr>
              <a:t> 172.203.226.233 </a:t>
            </a:r>
          </a:p>
          <a:p>
            <a:pPr marL="171450" indent="-171450" algn="l">
              <a:buFont typeface="Wingdings" panose="05000000000000000000" pitchFamily="2" charset="2"/>
              <a:buChar char="v"/>
            </a:pPr>
            <a:r>
              <a:rPr lang="en-US" sz="1100" i="0" dirty="0" err="1">
                <a:solidFill>
                  <a:srgbClr val="172B4D"/>
                </a:solidFill>
                <a:effectLst/>
                <a:latin typeface="-apple-system"/>
              </a:rPr>
              <a:t>sudo</a:t>
            </a:r>
            <a:r>
              <a:rPr lang="en-US" sz="1100" i="0" dirty="0">
                <a:solidFill>
                  <a:srgbClr val="172B4D"/>
                </a:solidFill>
                <a:effectLst/>
                <a:latin typeface="-apple-system"/>
              </a:rPr>
              <a:t> docker pull </a:t>
            </a:r>
            <a:r>
              <a:rPr lang="en-US" sz="1100" i="0" dirty="0" err="1">
                <a:solidFill>
                  <a:srgbClr val="172B4D"/>
                </a:solidFill>
                <a:effectLst/>
                <a:latin typeface="-apple-system"/>
              </a:rPr>
              <a:t>harshinisuresh</a:t>
            </a:r>
            <a:r>
              <a:rPr lang="en-US" sz="1100" i="0" dirty="0">
                <a:solidFill>
                  <a:srgbClr val="172B4D"/>
                </a:solidFill>
                <a:effectLst/>
                <a:latin typeface="-apple-system"/>
              </a:rPr>
              <a:t>/pdpapplicationbackendteam03:latest</a:t>
            </a:r>
          </a:p>
          <a:p>
            <a:pPr marL="171450" indent="-171450" algn="l">
              <a:buFont typeface="Wingdings" panose="05000000000000000000" pitchFamily="2" charset="2"/>
              <a:buChar char="v"/>
            </a:pPr>
            <a:r>
              <a:rPr lang="en-US" sz="1100" i="0" dirty="0" err="1">
                <a:solidFill>
                  <a:srgbClr val="172B4D"/>
                </a:solidFill>
                <a:effectLst/>
                <a:latin typeface="-apple-system"/>
              </a:rPr>
              <a:t>sudo</a:t>
            </a:r>
            <a:r>
              <a:rPr lang="en-US" sz="1100" i="0" dirty="0">
                <a:solidFill>
                  <a:srgbClr val="172B4D"/>
                </a:solidFill>
                <a:effectLst/>
                <a:latin typeface="-apple-system"/>
              </a:rPr>
              <a:t> docker run -p 9200:9200 </a:t>
            </a:r>
            <a:r>
              <a:rPr lang="en-US" sz="1100" i="0" dirty="0" err="1">
                <a:solidFill>
                  <a:srgbClr val="172B4D"/>
                </a:solidFill>
                <a:effectLst/>
                <a:latin typeface="-apple-system"/>
              </a:rPr>
              <a:t>harshinisuresh</a:t>
            </a:r>
            <a:r>
              <a:rPr lang="en-US" sz="1100" i="0" dirty="0">
                <a:solidFill>
                  <a:srgbClr val="172B4D"/>
                </a:solidFill>
                <a:effectLst/>
                <a:latin typeface="-apple-system"/>
              </a:rPr>
              <a:t>/pdpapplicationbackendteam03 .</a:t>
            </a:r>
          </a:p>
          <a:p>
            <a:pPr algn="l"/>
            <a:br>
              <a:rPr lang="en-US" sz="1100" b="1" i="0" dirty="0">
                <a:solidFill>
                  <a:srgbClr val="172B4D"/>
                </a:solidFill>
                <a:effectLst/>
                <a:latin typeface="-apple-system"/>
              </a:rPr>
            </a:br>
            <a:r>
              <a:rPr lang="en-US" sz="1400" b="1" i="0" dirty="0">
                <a:solidFill>
                  <a:srgbClr val="172B4D"/>
                </a:solidFill>
                <a:effectLst/>
                <a:latin typeface="-apple-system"/>
              </a:rPr>
              <a:t>Application is deployed in cloud &amp; is accessible via below URL</a:t>
            </a:r>
            <a:br>
              <a:rPr lang="en-US" sz="1100" b="1" i="0" dirty="0">
                <a:solidFill>
                  <a:srgbClr val="172B4D"/>
                </a:solidFill>
                <a:effectLst/>
                <a:latin typeface="-apple-system"/>
              </a:rPr>
            </a:br>
            <a:endParaRPr lang="en-US" sz="1100" b="1" i="0" dirty="0">
              <a:solidFill>
                <a:srgbClr val="172B4D"/>
              </a:solidFill>
              <a:effectLst/>
              <a:latin typeface="-apple-system"/>
            </a:endParaRPr>
          </a:p>
          <a:p>
            <a:pPr marL="171450" indent="-171450" algn="l">
              <a:buFont typeface="Wingdings" panose="05000000000000000000" pitchFamily="2" charset="2"/>
              <a:buChar char="v"/>
            </a:pPr>
            <a:r>
              <a:rPr lang="en-US" sz="1100" b="1" i="0" dirty="0">
                <a:solidFill>
                  <a:srgbClr val="172B4D"/>
                </a:solidFill>
                <a:effectLst/>
                <a:latin typeface="-apple-system"/>
              </a:rPr>
              <a:t>UI: </a:t>
            </a:r>
            <a:r>
              <a:rPr lang="en-US" sz="1100" b="1" i="0" dirty="0">
                <a:solidFill>
                  <a:srgbClr val="0052CC"/>
                </a:solidFill>
                <a:effectLst/>
                <a:latin typeface="-apple-system"/>
              </a:rPr>
              <a:t> </a:t>
            </a:r>
            <a:r>
              <a:rPr lang="en-US" sz="1100" b="1" i="0" dirty="0">
                <a:solidFill>
                  <a:srgbClr val="0052CC"/>
                </a:solidFill>
                <a:effectLst/>
                <a:latin typeface="-apple-system"/>
                <a:hlinkClick r:id="rId2"/>
              </a:rPr>
              <a:t>http://ascend-pgp-team2.eastus.cloudapp.azure.com:9100/Dashboard/rcornehl7@mozilla.com</a:t>
            </a:r>
            <a:r>
              <a:rPr lang="en-US" sz="1100" b="1" i="0" dirty="0">
                <a:solidFill>
                  <a:srgbClr val="0052CC"/>
                </a:solidFill>
                <a:effectLst/>
                <a:latin typeface="-apple-system"/>
              </a:rPr>
              <a:t>?</a:t>
            </a:r>
          </a:p>
          <a:p>
            <a:pPr marL="171450" indent="-171450" algn="l">
              <a:buFont typeface="Wingdings" panose="05000000000000000000" pitchFamily="2" charset="2"/>
              <a:buChar char="v"/>
            </a:pPr>
            <a:r>
              <a:rPr lang="en-US" sz="1100" b="1" i="0" dirty="0">
                <a:solidFill>
                  <a:srgbClr val="172B4D"/>
                </a:solidFill>
                <a:effectLst/>
                <a:latin typeface="-apple-system"/>
              </a:rPr>
              <a:t>BE: </a:t>
            </a:r>
            <a:r>
              <a:rPr lang="en-US" sz="1100" b="1" i="0" dirty="0">
                <a:solidFill>
                  <a:srgbClr val="0052CC"/>
                </a:solidFill>
                <a:effectLst/>
                <a:latin typeface="-apple-system"/>
              </a:rPr>
              <a:t> http://172.203.226.233:9200/api/products/getByID/4</a:t>
            </a:r>
            <a:endParaRPr lang="en-US" sz="1100" b="1" i="0" dirty="0">
              <a:solidFill>
                <a:srgbClr val="172B4D"/>
              </a:solidFill>
              <a:effectLst/>
              <a:latin typeface="-apple-system"/>
            </a:endParaRPr>
          </a:p>
        </p:txBody>
      </p:sp>
    </p:spTree>
    <p:extLst>
      <p:ext uri="{BB962C8B-B14F-4D97-AF65-F5344CB8AC3E}">
        <p14:creationId xmlns:p14="http://schemas.microsoft.com/office/powerpoint/2010/main" val="1482647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Rectangle 4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8CA1D-CBB3-5DB0-8A74-82016BC18AF8}"/>
              </a:ext>
            </a:extLst>
          </p:cNvPr>
          <p:cNvSpPr>
            <a:spLocks noGrp="1"/>
          </p:cNvSpPr>
          <p:nvPr>
            <p:ph type="ctrTitle"/>
          </p:nvPr>
        </p:nvSpPr>
        <p:spPr>
          <a:xfrm>
            <a:off x="699714" y="353160"/>
            <a:ext cx="7091300" cy="898581"/>
          </a:xfrm>
        </p:spPr>
        <p:txBody>
          <a:bodyPr vert="horz" lIns="91440" tIns="45720" rIns="91440" bIns="45720" rtlCol="0" anchor="ctr">
            <a:normAutofit fontScale="90000"/>
          </a:bodyPr>
          <a:lstStyle/>
          <a:p>
            <a:pPr algn="l"/>
            <a:r>
              <a:rPr lang="en-US" sz="3700" b="1" i="0" u="none" strike="noStrike" kern="1200" dirty="0">
                <a:solidFill>
                  <a:srgbClr val="FFFFFF"/>
                </a:solidFill>
                <a:effectLst/>
                <a:latin typeface="+mj-lt"/>
                <a:ea typeface="+mj-ea"/>
                <a:cs typeface="+mj-cs"/>
              </a:rPr>
              <a:t>Docker Commands to </a:t>
            </a:r>
            <a:r>
              <a:rPr lang="en-US" sz="3700" b="1" dirty="0">
                <a:solidFill>
                  <a:srgbClr val="FFFFFF"/>
                </a:solidFill>
              </a:rPr>
              <a:t>pull docker image of</a:t>
            </a:r>
            <a:r>
              <a:rPr lang="en-US" sz="3700" b="1" i="0" u="none" strike="noStrike" kern="1200" dirty="0">
                <a:solidFill>
                  <a:srgbClr val="FFFFFF"/>
                </a:solidFill>
                <a:effectLst/>
                <a:latin typeface="+mj-lt"/>
                <a:ea typeface="+mj-ea"/>
                <a:cs typeface="+mj-cs"/>
              </a:rPr>
              <a:t> Team 2 &amp; 10</a:t>
            </a:r>
            <a:endParaRPr lang="en-US" sz="3700" kern="1200" dirty="0">
              <a:solidFill>
                <a:srgbClr val="FFFFFF"/>
              </a:solidFill>
              <a:latin typeface="+mj-lt"/>
              <a:ea typeface="+mj-ea"/>
              <a:cs typeface="+mj-cs"/>
            </a:endParaRPr>
          </a:p>
        </p:txBody>
      </p:sp>
      <p:sp>
        <p:nvSpPr>
          <p:cNvPr id="9" name="Subtitle 2">
            <a:extLst>
              <a:ext uri="{FF2B5EF4-FFF2-40B4-BE49-F238E27FC236}">
                <a16:creationId xmlns:a16="http://schemas.microsoft.com/office/drawing/2014/main" id="{894E354C-4825-6A67-B4C1-9AABB429C652}"/>
              </a:ext>
            </a:extLst>
          </p:cNvPr>
          <p:cNvSpPr>
            <a:spLocks noGrp="1"/>
          </p:cNvSpPr>
          <p:nvPr>
            <p:ph type="subTitle" idx="1"/>
          </p:nvPr>
        </p:nvSpPr>
        <p:spPr>
          <a:xfrm>
            <a:off x="346841" y="1761796"/>
            <a:ext cx="11579773" cy="4654769"/>
          </a:xfrm>
        </p:spPr>
        <p:txBody>
          <a:bodyPr vert="horz" lIns="91440" tIns="45720" rIns="91440" bIns="45720" rtlCol="0" anchor="ctr">
            <a:normAutofit/>
          </a:bodyPr>
          <a:lstStyle/>
          <a:p>
            <a:pPr marL="342900" indent="-285750" algn="l" fontAlgn="base">
              <a:buFont typeface="Wingdings" panose="05000000000000000000" pitchFamily="2" charset="2"/>
              <a:buChar char="v"/>
            </a:pPr>
            <a:r>
              <a:rPr lang="en-US" sz="1400" b="0" i="0" u="none" strike="noStrike" dirty="0">
                <a:effectLst/>
              </a:rPr>
              <a:t>docker pull mouli2282/team2-backend-image:0.0.4</a:t>
            </a:r>
          </a:p>
          <a:p>
            <a:pPr marL="342900" indent="-285750" algn="l" fontAlgn="base">
              <a:buFont typeface="Wingdings" panose="05000000000000000000" pitchFamily="2" charset="2"/>
              <a:buChar char="v"/>
            </a:pPr>
            <a:r>
              <a:rPr lang="en-US" sz="1400" b="0" i="0" u="none" strike="noStrike" dirty="0">
                <a:effectLst/>
              </a:rPr>
              <a:t>docker pull mouli2282/eurekha-server:0.0.1</a:t>
            </a:r>
          </a:p>
          <a:p>
            <a:pPr marL="342900" indent="-285750" algn="l" fontAlgn="base">
              <a:buFont typeface="Wingdings" panose="05000000000000000000" pitchFamily="2" charset="2"/>
              <a:buChar char="v"/>
            </a:pPr>
            <a:r>
              <a:rPr lang="en-US" sz="1400" b="0" i="0" u="none" strike="noStrike" dirty="0">
                <a:effectLst/>
              </a:rPr>
              <a:t>docker pull mouli2282/zuul-api-cloud-gateway:0.0.4</a:t>
            </a:r>
          </a:p>
          <a:p>
            <a:pPr marL="342900" indent="-285750" algn="l" fontAlgn="base">
              <a:buFont typeface="Wingdings" panose="05000000000000000000" pitchFamily="2" charset="2"/>
              <a:buChar char="v"/>
            </a:pPr>
            <a:r>
              <a:rPr lang="en-US" sz="1400" b="0" i="0" u="none" strike="noStrike" dirty="0">
                <a:effectLst/>
              </a:rPr>
              <a:t>docker pull s0k05sw/userdashboard:4.0</a:t>
            </a:r>
          </a:p>
          <a:p>
            <a:pPr marL="342900" indent="-285750" algn="l" fontAlgn="base">
              <a:buFont typeface="Wingdings" panose="05000000000000000000" pitchFamily="2" charset="2"/>
              <a:buChar char="v"/>
            </a:pPr>
            <a:r>
              <a:rPr lang="en-US" sz="1400" b="0" i="0" u="none" strike="noStrike" dirty="0">
                <a:effectLst/>
              </a:rPr>
              <a:t>docker pull mouli2282/team2-frontend-image:1.0.0</a:t>
            </a:r>
          </a:p>
          <a:p>
            <a:pPr marL="342900" indent="-285750" algn="l" fontAlgn="base">
              <a:buFont typeface="Wingdings" panose="05000000000000000000" pitchFamily="2" charset="2"/>
              <a:buChar char="v"/>
            </a:pPr>
            <a:r>
              <a:rPr lang="en-US" sz="1400" b="0" i="0" u="none" strike="noStrike" dirty="0">
                <a:effectLst/>
              </a:rPr>
              <a:t>docker network create ascend-pgp-team2-network</a:t>
            </a:r>
          </a:p>
          <a:p>
            <a:pPr marL="342900" indent="-285750" algn="l" fontAlgn="base">
              <a:buFont typeface="Wingdings" panose="05000000000000000000" pitchFamily="2" charset="2"/>
              <a:buChar char="v"/>
            </a:pPr>
            <a:r>
              <a:rPr lang="en-US" sz="1400" b="0" i="0" u="none" strike="noStrike" dirty="0">
                <a:effectLst/>
              </a:rPr>
              <a:t>docker container run --network ascend-pgp-team2-network --name </a:t>
            </a:r>
            <a:r>
              <a:rPr lang="en-US" sz="1400" b="0" i="0" u="none" strike="noStrike" dirty="0" err="1">
                <a:effectLst/>
              </a:rPr>
              <a:t>eurekha</a:t>
            </a:r>
            <a:r>
              <a:rPr lang="en-US" sz="1400" b="0" i="0" u="none" strike="noStrike" dirty="0">
                <a:effectLst/>
              </a:rPr>
              <a:t>-server-container -p 8761:8761 -d mouli2282/eurekha-server:0.0.1</a:t>
            </a:r>
          </a:p>
          <a:p>
            <a:pPr marL="342900" indent="-285750" algn="l" fontAlgn="base">
              <a:buFont typeface="Wingdings" panose="05000000000000000000" pitchFamily="2" charset="2"/>
              <a:buChar char="v"/>
            </a:pPr>
            <a:r>
              <a:rPr lang="en-US" sz="1400" b="0" i="0" u="none" strike="noStrike" dirty="0">
                <a:effectLst/>
              </a:rPr>
              <a:t>docker container run --network ascend-pgp-team2-network --name </a:t>
            </a:r>
            <a:r>
              <a:rPr lang="en-US" sz="1400" b="0" i="0" u="none" strike="noStrike" dirty="0" err="1">
                <a:effectLst/>
              </a:rPr>
              <a:t>zuul</a:t>
            </a:r>
            <a:r>
              <a:rPr lang="en-US" sz="1400" b="0" i="0" u="none" strike="noStrike" dirty="0">
                <a:effectLst/>
              </a:rPr>
              <a:t>-</a:t>
            </a:r>
            <a:r>
              <a:rPr lang="en-US" sz="1400" b="0" i="0" u="none" strike="noStrike" dirty="0" err="1">
                <a:effectLst/>
              </a:rPr>
              <a:t>api</a:t>
            </a:r>
            <a:r>
              <a:rPr lang="en-US" sz="1400" b="0" i="0" u="none" strike="noStrike" dirty="0">
                <a:effectLst/>
              </a:rPr>
              <a:t>-cloud-gateway -p 8765:8765 -d mouli2282/zuul-api-cloud-gateway:0.0.5</a:t>
            </a:r>
          </a:p>
          <a:p>
            <a:pPr marL="342900" indent="-285750" algn="l" fontAlgn="base">
              <a:buFont typeface="Wingdings" panose="05000000000000000000" pitchFamily="2" charset="2"/>
              <a:buChar char="v"/>
            </a:pPr>
            <a:r>
              <a:rPr lang="en-US" sz="1400" b="0" i="0" u="none" strike="noStrike" dirty="0">
                <a:effectLst/>
              </a:rPr>
              <a:t>docker container run --network ascend-pgp-team2-network --name team2-backend-container-1 -p 9010:9010 -d mouli2282/team2-backend-image:0.0.4</a:t>
            </a:r>
          </a:p>
          <a:p>
            <a:pPr marL="342900" indent="-285750" algn="l" fontAlgn="base">
              <a:buFont typeface="Wingdings" panose="05000000000000000000" pitchFamily="2" charset="2"/>
              <a:buChar char="v"/>
            </a:pPr>
            <a:r>
              <a:rPr lang="en-US" sz="1400" b="0" i="0" u="none" strike="noStrike" dirty="0">
                <a:effectLst/>
              </a:rPr>
              <a:t>docker container run --network ascend-pgp-team2-network --name team10-backend-container-1 -p 9903:9903 -d s0k05sw/userdashboard:4.0</a:t>
            </a:r>
          </a:p>
          <a:p>
            <a:pPr marL="342900" indent="-285750" algn="l" fontAlgn="base">
              <a:buFont typeface="Wingdings" panose="05000000000000000000" pitchFamily="2" charset="2"/>
              <a:buChar char="v"/>
            </a:pPr>
            <a:r>
              <a:rPr lang="en-US" sz="1400" b="0" i="0" u="none" strike="noStrike" dirty="0">
                <a:effectLst/>
              </a:rPr>
              <a:t>docker container run --name team3-backend-container-1 -p 9100:9100 -d mouli2282/team2-frontend-image:1.0.0</a:t>
            </a:r>
          </a:p>
          <a:p>
            <a:pPr marL="57150" algn="l" fontAlgn="base"/>
            <a:endParaRPr lang="en-US" sz="1400" b="0" i="0" u="none" strike="noStrike" dirty="0">
              <a:effectLst/>
            </a:endParaRPr>
          </a:p>
        </p:txBody>
      </p:sp>
    </p:spTree>
    <p:extLst>
      <p:ext uri="{BB962C8B-B14F-4D97-AF65-F5344CB8AC3E}">
        <p14:creationId xmlns:p14="http://schemas.microsoft.com/office/powerpoint/2010/main" val="3292236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Rectangle 4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8CA1D-CBB3-5DB0-8A74-82016BC18AF8}"/>
              </a:ext>
            </a:extLst>
          </p:cNvPr>
          <p:cNvSpPr>
            <a:spLocks noGrp="1"/>
          </p:cNvSpPr>
          <p:nvPr>
            <p:ph type="ctrTitle"/>
          </p:nvPr>
        </p:nvSpPr>
        <p:spPr>
          <a:xfrm>
            <a:off x="699714" y="353160"/>
            <a:ext cx="7091300" cy="898581"/>
          </a:xfrm>
        </p:spPr>
        <p:txBody>
          <a:bodyPr vert="horz" lIns="91440" tIns="45720" rIns="91440" bIns="45720" rtlCol="0" anchor="ctr">
            <a:normAutofit/>
          </a:bodyPr>
          <a:lstStyle/>
          <a:p>
            <a:pPr algn="l"/>
            <a:r>
              <a:rPr lang="en-US" sz="3700" b="1" i="0" u="none" strike="noStrike" kern="1200">
                <a:solidFill>
                  <a:srgbClr val="FFFFFF"/>
                </a:solidFill>
                <a:effectLst/>
                <a:latin typeface="+mj-lt"/>
                <a:ea typeface="+mj-ea"/>
                <a:cs typeface="+mj-cs"/>
              </a:rPr>
              <a:t>Dockerization – Image &amp; Container</a:t>
            </a:r>
            <a:endParaRPr lang="en-US" sz="3700" kern="1200">
              <a:solidFill>
                <a:srgbClr val="FFFFFF"/>
              </a:solidFill>
              <a:latin typeface="+mj-lt"/>
              <a:ea typeface="+mj-ea"/>
              <a:cs typeface="+mj-cs"/>
            </a:endParaRPr>
          </a:p>
        </p:txBody>
      </p:sp>
      <p:pic>
        <p:nvPicPr>
          <p:cNvPr id="7" name="Picture 6" descr="A screenshot of a computer&#10;&#10;Description automatically generated">
            <a:extLst>
              <a:ext uri="{FF2B5EF4-FFF2-40B4-BE49-F238E27FC236}">
                <a16:creationId xmlns:a16="http://schemas.microsoft.com/office/drawing/2014/main" id="{E28ECE7E-AD9F-7CF5-C3AE-E68832683770}"/>
              </a:ext>
            </a:extLst>
          </p:cNvPr>
          <p:cNvPicPr>
            <a:picLocks noChangeAspect="1"/>
          </p:cNvPicPr>
          <p:nvPr/>
        </p:nvPicPr>
        <p:blipFill>
          <a:blip r:embed="rId2"/>
          <a:stretch>
            <a:fillRect/>
          </a:stretch>
        </p:blipFill>
        <p:spPr>
          <a:xfrm>
            <a:off x="447466" y="1603915"/>
            <a:ext cx="9484810" cy="256089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7919DE3-12E6-B4A9-1F0B-2A8F38BEFD40}"/>
              </a:ext>
            </a:extLst>
          </p:cNvPr>
          <p:cNvPicPr>
            <a:picLocks noChangeAspect="1"/>
          </p:cNvPicPr>
          <p:nvPr/>
        </p:nvPicPr>
        <p:blipFill>
          <a:blip r:embed="rId3"/>
          <a:stretch>
            <a:fillRect/>
          </a:stretch>
        </p:blipFill>
        <p:spPr>
          <a:xfrm>
            <a:off x="484790" y="4270706"/>
            <a:ext cx="9447486" cy="2150319"/>
          </a:xfrm>
          <a:prstGeom prst="rect">
            <a:avLst/>
          </a:prstGeom>
        </p:spPr>
      </p:pic>
    </p:spTree>
    <p:extLst>
      <p:ext uri="{BB962C8B-B14F-4D97-AF65-F5344CB8AC3E}">
        <p14:creationId xmlns:p14="http://schemas.microsoft.com/office/powerpoint/2010/main" val="3287551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BF95D-03B4-7449-89A0-E64CE4580316}"/>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b="1" i="0" u="none" strike="noStrike" kern="1200" dirty="0">
                <a:solidFill>
                  <a:srgbClr val="FFFFFF"/>
                </a:solidFill>
                <a:effectLst/>
                <a:latin typeface="+mj-lt"/>
                <a:ea typeface="+mj-ea"/>
                <a:cs typeface="+mj-cs"/>
              </a:rPr>
              <a:t>Jenkins Dashboard</a:t>
            </a:r>
            <a:endParaRPr lang="en-US" sz="40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9FD418A9-EF28-05BA-695D-BF63C38DB204}"/>
              </a:ext>
            </a:extLst>
          </p:cNvPr>
          <p:cNvPicPr>
            <a:picLocks noChangeAspect="1"/>
          </p:cNvPicPr>
          <p:nvPr/>
        </p:nvPicPr>
        <p:blipFill>
          <a:blip r:embed="rId2"/>
          <a:stretch>
            <a:fillRect/>
          </a:stretch>
        </p:blipFill>
        <p:spPr>
          <a:xfrm>
            <a:off x="559786" y="1962096"/>
            <a:ext cx="10059440" cy="3362707"/>
          </a:xfrm>
          <a:prstGeom prst="rect">
            <a:avLst/>
          </a:prstGeom>
        </p:spPr>
      </p:pic>
    </p:spTree>
    <p:extLst>
      <p:ext uri="{BB962C8B-B14F-4D97-AF65-F5344CB8AC3E}">
        <p14:creationId xmlns:p14="http://schemas.microsoft.com/office/powerpoint/2010/main" val="991991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BF95D-03B4-7449-89A0-E64CE4580316}"/>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b="1" i="0" u="none" strike="noStrike" kern="1200" dirty="0">
                <a:solidFill>
                  <a:srgbClr val="FFFFFF"/>
                </a:solidFill>
                <a:effectLst/>
                <a:latin typeface="+mj-lt"/>
                <a:ea typeface="+mj-ea"/>
                <a:cs typeface="+mj-cs"/>
              </a:rPr>
              <a:t>Jenkins Pipeline</a:t>
            </a:r>
            <a:endParaRPr lang="en-US" sz="40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EA018D0B-C6F8-9F7E-789E-D2466C30C19F}"/>
              </a:ext>
            </a:extLst>
          </p:cNvPr>
          <p:cNvPicPr>
            <a:picLocks noChangeAspect="1"/>
          </p:cNvPicPr>
          <p:nvPr/>
        </p:nvPicPr>
        <p:blipFill>
          <a:blip r:embed="rId2"/>
          <a:stretch>
            <a:fillRect/>
          </a:stretch>
        </p:blipFill>
        <p:spPr>
          <a:xfrm>
            <a:off x="779554" y="1720352"/>
            <a:ext cx="7568288" cy="4396669"/>
          </a:xfrm>
          <a:prstGeom prst="rect">
            <a:avLst/>
          </a:prstGeom>
        </p:spPr>
      </p:pic>
      <p:sp>
        <p:nvSpPr>
          <p:cNvPr id="6" name="Subtitle 2">
            <a:extLst>
              <a:ext uri="{FF2B5EF4-FFF2-40B4-BE49-F238E27FC236}">
                <a16:creationId xmlns:a16="http://schemas.microsoft.com/office/drawing/2014/main" id="{20BF9986-397A-9F0E-E793-5D6BF30E1A28}"/>
              </a:ext>
            </a:extLst>
          </p:cNvPr>
          <p:cNvSpPr>
            <a:spLocks noGrp="1"/>
          </p:cNvSpPr>
          <p:nvPr>
            <p:ph type="subTitle" idx="1"/>
          </p:nvPr>
        </p:nvSpPr>
        <p:spPr>
          <a:xfrm>
            <a:off x="8690741" y="2318196"/>
            <a:ext cx="2928445" cy="2923837"/>
          </a:xfrm>
        </p:spPr>
        <p:txBody>
          <a:bodyPr vert="horz" lIns="91440" tIns="45720" rIns="91440" bIns="45720" rtlCol="0" anchor="ctr">
            <a:normAutofit/>
          </a:bodyPr>
          <a:lstStyle/>
          <a:p>
            <a:pPr marL="342900" indent="-285750" algn="l" fontAlgn="base">
              <a:buFont typeface="Arial" panose="020B0604020202020204" pitchFamily="34" charset="0"/>
              <a:buChar char="•"/>
            </a:pPr>
            <a:r>
              <a:rPr lang="en-US" sz="1400" b="0" i="0" u="none" strike="noStrike" dirty="0">
                <a:effectLst/>
              </a:rPr>
              <a:t>Passing the code repo git URL and credentials(Username /Generate PAT for git for access purpose)​</a:t>
            </a:r>
          </a:p>
          <a:p>
            <a:pPr marL="57150" algn="l" fontAlgn="base"/>
            <a:r>
              <a:rPr lang="en-US" sz="1400" b="0" i="0" u="none" strike="noStrike" dirty="0">
                <a:effectLst/>
                <a:hlinkClick r:id="rId3"/>
              </a:rPr>
              <a:t>https://github.com/walmart-2023-sep-ascend/pdp_team03_backend</a:t>
            </a:r>
            <a:endParaRPr lang="en-US" sz="1400" b="0" i="0" dirty="0">
              <a:effectLst/>
            </a:endParaRPr>
          </a:p>
        </p:txBody>
      </p:sp>
    </p:spTree>
    <p:extLst>
      <p:ext uri="{BB962C8B-B14F-4D97-AF65-F5344CB8AC3E}">
        <p14:creationId xmlns:p14="http://schemas.microsoft.com/office/powerpoint/2010/main" val="2869180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1CD4E-F2E0-ECCA-5180-7FE621959791}"/>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b="1" i="0" u="none" strike="noStrike" kern="1200">
                <a:solidFill>
                  <a:srgbClr val="FFFFFF"/>
                </a:solidFill>
                <a:effectLst/>
                <a:latin typeface="+mj-lt"/>
                <a:ea typeface="+mj-ea"/>
                <a:cs typeface="+mj-cs"/>
              </a:rPr>
              <a:t>AGENDA</a:t>
            </a:r>
            <a:endParaRPr lang="en-US" sz="40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50DAC175-8421-8C1F-1DC6-205149B742B0}"/>
              </a:ext>
            </a:extLst>
          </p:cNvPr>
          <p:cNvSpPr>
            <a:spLocks noGrp="1"/>
          </p:cNvSpPr>
          <p:nvPr>
            <p:ph type="subTitle" idx="1"/>
          </p:nvPr>
        </p:nvSpPr>
        <p:spPr>
          <a:xfrm>
            <a:off x="1371599" y="2318197"/>
            <a:ext cx="9724031" cy="3683358"/>
          </a:xfrm>
        </p:spPr>
        <p:txBody>
          <a:bodyPr vert="horz" lIns="91440" tIns="45720" rIns="91440" bIns="45720" rtlCol="0" anchor="ctr">
            <a:normAutofit/>
          </a:bodyPr>
          <a:lstStyle/>
          <a:p>
            <a:pPr marL="342900" indent="-228600" algn="l">
              <a:buFont typeface="Arial" panose="020B0604020202020204" pitchFamily="34" charset="0"/>
              <a:buChar char="•"/>
            </a:pPr>
            <a:r>
              <a:rPr lang="en-US" sz="2000" dirty="0"/>
              <a:t>Team Introduction​</a:t>
            </a:r>
          </a:p>
          <a:p>
            <a:pPr marL="342900" indent="-228600" algn="l">
              <a:buFont typeface="Arial" panose="020B0604020202020204" pitchFamily="34" charset="0"/>
              <a:buChar char="•"/>
            </a:pPr>
            <a:r>
              <a:rPr lang="en-US" sz="2000" dirty="0"/>
              <a:t>Task Ownership</a:t>
            </a:r>
          </a:p>
          <a:p>
            <a:pPr marL="342900" indent="-228600" algn="l">
              <a:buFont typeface="Arial" panose="020B0604020202020204" pitchFamily="34" charset="0"/>
              <a:buChar char="•"/>
            </a:pPr>
            <a:r>
              <a:rPr lang="en-US" sz="2000" dirty="0"/>
              <a:t>Capstone Project overview​</a:t>
            </a:r>
          </a:p>
          <a:p>
            <a:pPr marL="342900" indent="-228600" algn="l">
              <a:buFont typeface="Arial" panose="020B0604020202020204" pitchFamily="34" charset="0"/>
              <a:buChar char="•"/>
            </a:pPr>
            <a:r>
              <a:rPr lang="en-US" sz="2000" dirty="0"/>
              <a:t>Capstone Project solution design &amp; solution implementation</a:t>
            </a:r>
          </a:p>
          <a:p>
            <a:pPr marL="342900" indent="-228600" algn="l">
              <a:buFont typeface="Arial" panose="020B0604020202020204" pitchFamily="34" charset="0"/>
              <a:buChar char="•"/>
            </a:pPr>
            <a:r>
              <a:rPr lang="en-US" sz="2000" dirty="0"/>
              <a:t>Use Case / ​Sequence / Class Diagrams</a:t>
            </a:r>
          </a:p>
          <a:p>
            <a:pPr marL="342900" indent="-228600" algn="l">
              <a:buFont typeface="Arial" panose="020B0604020202020204" pitchFamily="34" charset="0"/>
              <a:buChar char="•"/>
            </a:pPr>
            <a:r>
              <a:rPr lang="en-US" sz="2000" dirty="0"/>
              <a:t>API Documentation</a:t>
            </a:r>
          </a:p>
          <a:p>
            <a:pPr marL="342900" indent="-228600" algn="l">
              <a:buFont typeface="Arial" panose="020B0604020202020204" pitchFamily="34" charset="0"/>
              <a:buChar char="•"/>
            </a:pPr>
            <a:r>
              <a:rPr lang="en-US" sz="2000" dirty="0"/>
              <a:t>Code Repository</a:t>
            </a:r>
          </a:p>
          <a:p>
            <a:pPr marL="342900" indent="-228600" algn="l">
              <a:buFont typeface="Arial" panose="020B0604020202020204" pitchFamily="34" charset="0"/>
              <a:buChar char="•"/>
            </a:pPr>
            <a:r>
              <a:rPr lang="en-US" sz="2000" dirty="0"/>
              <a:t>UI Screenshots</a:t>
            </a:r>
          </a:p>
          <a:p>
            <a:pPr marL="342900" indent="-228600" algn="l">
              <a:buFont typeface="Arial" panose="020B0604020202020204" pitchFamily="34" charset="0"/>
              <a:buChar char="•"/>
            </a:pPr>
            <a:r>
              <a:rPr lang="en-US" sz="2000" dirty="0"/>
              <a:t>Challenges &amp; errors encountered during solution design​</a:t>
            </a:r>
          </a:p>
        </p:txBody>
      </p:sp>
    </p:spTree>
    <p:extLst>
      <p:ext uri="{BB962C8B-B14F-4D97-AF65-F5344CB8AC3E}">
        <p14:creationId xmlns:p14="http://schemas.microsoft.com/office/powerpoint/2010/main" val="3139079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981F7-B539-2B9B-79B5-F385D57B0521}"/>
              </a:ext>
            </a:extLst>
          </p:cNvPr>
          <p:cNvSpPr>
            <a:spLocks noGrp="1"/>
          </p:cNvSpPr>
          <p:nvPr>
            <p:ph type="ctrTitle"/>
          </p:nvPr>
        </p:nvSpPr>
        <p:spPr>
          <a:xfrm>
            <a:off x="699713" y="248038"/>
            <a:ext cx="7063721" cy="1159200"/>
          </a:xfrm>
        </p:spPr>
        <p:txBody>
          <a:bodyPr vert="horz" lIns="91440" tIns="45720" rIns="91440" bIns="45720" rtlCol="0" anchor="ctr">
            <a:normAutofit/>
          </a:bodyPr>
          <a:lstStyle/>
          <a:p>
            <a:pPr algn="l"/>
            <a:r>
              <a:rPr lang="en-US" sz="4000" b="1" i="0" u="none" strike="noStrike" kern="1200">
                <a:solidFill>
                  <a:srgbClr val="FFFFFF"/>
                </a:solidFill>
                <a:effectLst/>
                <a:latin typeface="+mj-lt"/>
                <a:ea typeface="+mj-ea"/>
                <a:cs typeface="+mj-cs"/>
              </a:rPr>
              <a:t>Jenkins File</a:t>
            </a:r>
            <a:endParaRPr lang="en-US" sz="4000" kern="1200">
              <a:solidFill>
                <a:srgbClr val="FFFFFF"/>
              </a:solidFill>
              <a:latin typeface="+mj-lt"/>
              <a:ea typeface="+mj-ea"/>
              <a:cs typeface="+mj-cs"/>
            </a:endParaRPr>
          </a:p>
        </p:txBody>
      </p:sp>
      <p:pic>
        <p:nvPicPr>
          <p:cNvPr id="4" name="Picture 3" descr="A black background with many lines&#10;&#10;Description automatically generated with medium confidence">
            <a:extLst>
              <a:ext uri="{FF2B5EF4-FFF2-40B4-BE49-F238E27FC236}">
                <a16:creationId xmlns:a16="http://schemas.microsoft.com/office/drawing/2014/main" id="{9250C4ED-3EC7-E218-C049-970E180AD047}"/>
              </a:ext>
            </a:extLst>
          </p:cNvPr>
          <p:cNvPicPr>
            <a:picLocks noChangeAspect="1"/>
          </p:cNvPicPr>
          <p:nvPr/>
        </p:nvPicPr>
        <p:blipFill>
          <a:blip r:embed="rId2"/>
          <a:stretch>
            <a:fillRect/>
          </a:stretch>
        </p:blipFill>
        <p:spPr>
          <a:xfrm>
            <a:off x="625756" y="1822348"/>
            <a:ext cx="8772728" cy="4452160"/>
          </a:xfrm>
          <a:prstGeom prst="rect">
            <a:avLst/>
          </a:prstGeom>
        </p:spPr>
      </p:pic>
    </p:spTree>
    <p:extLst>
      <p:ext uri="{BB962C8B-B14F-4D97-AF65-F5344CB8AC3E}">
        <p14:creationId xmlns:p14="http://schemas.microsoft.com/office/powerpoint/2010/main" val="320949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C720A-1F81-D0EB-7594-79D23990CCB9}"/>
              </a:ext>
            </a:extLst>
          </p:cNvPr>
          <p:cNvSpPr>
            <a:spLocks noGrp="1"/>
          </p:cNvSpPr>
          <p:nvPr>
            <p:ph type="ctrTitle"/>
          </p:nvPr>
        </p:nvSpPr>
        <p:spPr>
          <a:xfrm>
            <a:off x="699714" y="353160"/>
            <a:ext cx="7091300" cy="898581"/>
          </a:xfrm>
        </p:spPr>
        <p:txBody>
          <a:bodyPr vert="horz" lIns="91440" tIns="45720" rIns="91440" bIns="45720" rtlCol="0" anchor="ctr">
            <a:normAutofit/>
          </a:bodyPr>
          <a:lstStyle/>
          <a:p>
            <a:pPr algn="l"/>
            <a:r>
              <a:rPr lang="en-US" sz="4000" b="1" i="0" u="none" strike="noStrike" kern="1200">
                <a:solidFill>
                  <a:srgbClr val="FFFFFF"/>
                </a:solidFill>
                <a:effectLst/>
                <a:latin typeface="+mj-lt"/>
                <a:ea typeface="+mj-ea"/>
                <a:cs typeface="+mj-cs"/>
              </a:rPr>
              <a:t>Test Cases Validation</a:t>
            </a:r>
            <a:endParaRPr lang="en-US" sz="4000" kern="1200">
              <a:solidFill>
                <a:srgbClr val="FFFFFF"/>
              </a:solidFill>
              <a:latin typeface="+mj-lt"/>
              <a:ea typeface="+mj-ea"/>
              <a:cs typeface="+mj-cs"/>
            </a:endParaRPr>
          </a:p>
        </p:txBody>
      </p:sp>
      <p:pic>
        <p:nvPicPr>
          <p:cNvPr id="7" name="Picture 6" descr="A screenshot of a computer&#10;&#10;Description automatically generated">
            <a:extLst>
              <a:ext uri="{FF2B5EF4-FFF2-40B4-BE49-F238E27FC236}">
                <a16:creationId xmlns:a16="http://schemas.microsoft.com/office/drawing/2014/main" id="{FE7D6559-57ED-B02B-6128-9B0ED1544920}"/>
              </a:ext>
            </a:extLst>
          </p:cNvPr>
          <p:cNvPicPr>
            <a:picLocks noChangeAspect="1"/>
          </p:cNvPicPr>
          <p:nvPr/>
        </p:nvPicPr>
        <p:blipFill>
          <a:blip r:embed="rId2"/>
          <a:stretch>
            <a:fillRect/>
          </a:stretch>
        </p:blipFill>
        <p:spPr>
          <a:xfrm>
            <a:off x="715748" y="3166855"/>
            <a:ext cx="5131088" cy="2026779"/>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4A94B370-E7FA-2BA0-7FF0-D703BF667519}"/>
              </a:ext>
            </a:extLst>
          </p:cNvPr>
          <p:cNvPicPr>
            <a:picLocks noChangeAspect="1"/>
          </p:cNvPicPr>
          <p:nvPr/>
        </p:nvPicPr>
        <p:blipFill>
          <a:blip r:embed="rId3"/>
          <a:stretch>
            <a:fillRect/>
          </a:stretch>
        </p:blipFill>
        <p:spPr>
          <a:xfrm>
            <a:off x="6345165" y="2472161"/>
            <a:ext cx="5131087" cy="3489139"/>
          </a:xfrm>
          <a:prstGeom prst="rect">
            <a:avLst/>
          </a:prstGeom>
        </p:spPr>
      </p:pic>
    </p:spTree>
    <p:extLst>
      <p:ext uri="{BB962C8B-B14F-4D97-AF65-F5344CB8AC3E}">
        <p14:creationId xmlns:p14="http://schemas.microsoft.com/office/powerpoint/2010/main" val="384725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C720A-1F81-D0EB-7594-79D23990CCB9}"/>
              </a:ext>
            </a:extLst>
          </p:cNvPr>
          <p:cNvSpPr>
            <a:spLocks noGrp="1"/>
          </p:cNvSpPr>
          <p:nvPr>
            <p:ph type="ctrTitle"/>
          </p:nvPr>
        </p:nvSpPr>
        <p:spPr>
          <a:xfrm>
            <a:off x="699714" y="353160"/>
            <a:ext cx="7091300" cy="898581"/>
          </a:xfrm>
        </p:spPr>
        <p:txBody>
          <a:bodyPr vert="horz" lIns="91440" tIns="45720" rIns="91440" bIns="45720" rtlCol="0" anchor="ctr">
            <a:normAutofit fontScale="90000"/>
          </a:bodyPr>
          <a:lstStyle/>
          <a:p>
            <a:pPr algn="l"/>
            <a:r>
              <a:rPr lang="en-US" sz="4000" b="1" i="0" u="none" strike="noStrike" kern="1200" dirty="0">
                <a:solidFill>
                  <a:srgbClr val="FFFFFF"/>
                </a:solidFill>
                <a:effectLst/>
                <a:latin typeface="+mj-lt"/>
                <a:ea typeface="+mj-ea"/>
                <a:cs typeface="+mj-cs"/>
              </a:rPr>
              <a:t>UI Implementation – Product Info / Added to cart </a:t>
            </a:r>
            <a:endParaRPr lang="en-US" sz="40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48017F0C-28D9-5719-8D99-221E51443177}"/>
              </a:ext>
            </a:extLst>
          </p:cNvPr>
          <p:cNvPicPr>
            <a:picLocks noChangeAspect="1"/>
          </p:cNvPicPr>
          <p:nvPr/>
        </p:nvPicPr>
        <p:blipFill>
          <a:blip r:embed="rId2"/>
          <a:stretch>
            <a:fillRect/>
          </a:stretch>
        </p:blipFill>
        <p:spPr>
          <a:xfrm>
            <a:off x="1198179" y="1685806"/>
            <a:ext cx="8049968" cy="4122823"/>
          </a:xfrm>
          <a:prstGeom prst="rect">
            <a:avLst/>
          </a:prstGeom>
        </p:spPr>
      </p:pic>
    </p:spTree>
    <p:extLst>
      <p:ext uri="{BB962C8B-B14F-4D97-AF65-F5344CB8AC3E}">
        <p14:creationId xmlns:p14="http://schemas.microsoft.com/office/powerpoint/2010/main" val="357095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C720A-1F81-D0EB-7594-79D23990CCB9}"/>
              </a:ext>
            </a:extLst>
          </p:cNvPr>
          <p:cNvSpPr>
            <a:spLocks noGrp="1"/>
          </p:cNvSpPr>
          <p:nvPr>
            <p:ph type="ctrTitle"/>
          </p:nvPr>
        </p:nvSpPr>
        <p:spPr>
          <a:xfrm>
            <a:off x="699714" y="353160"/>
            <a:ext cx="7091300" cy="898581"/>
          </a:xfrm>
        </p:spPr>
        <p:txBody>
          <a:bodyPr vert="horz" lIns="91440" tIns="45720" rIns="91440" bIns="45720" rtlCol="0" anchor="ctr">
            <a:normAutofit fontScale="90000"/>
          </a:bodyPr>
          <a:lstStyle/>
          <a:p>
            <a:pPr algn="l"/>
            <a:r>
              <a:rPr lang="en-US" sz="4000" b="1" i="0" u="none" strike="noStrike" kern="1200" dirty="0">
                <a:solidFill>
                  <a:srgbClr val="FFFFFF"/>
                </a:solidFill>
                <a:effectLst/>
                <a:latin typeface="+mj-lt"/>
                <a:ea typeface="+mj-ea"/>
                <a:cs typeface="+mj-cs"/>
              </a:rPr>
              <a:t>UI Implementation – Saved to Wishlist</a:t>
            </a:r>
            <a:endParaRPr lang="en-US" sz="40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A034D470-7822-1B3D-65F2-F0BBBA9135DF}"/>
              </a:ext>
            </a:extLst>
          </p:cNvPr>
          <p:cNvPicPr>
            <a:picLocks noChangeAspect="1"/>
          </p:cNvPicPr>
          <p:nvPr/>
        </p:nvPicPr>
        <p:blipFill>
          <a:blip r:embed="rId2"/>
          <a:stretch>
            <a:fillRect/>
          </a:stretch>
        </p:blipFill>
        <p:spPr>
          <a:xfrm>
            <a:off x="761255" y="1863377"/>
            <a:ext cx="10059889" cy="4188602"/>
          </a:xfrm>
          <a:prstGeom prst="rect">
            <a:avLst/>
          </a:prstGeom>
        </p:spPr>
      </p:pic>
    </p:spTree>
    <p:extLst>
      <p:ext uri="{BB962C8B-B14F-4D97-AF65-F5344CB8AC3E}">
        <p14:creationId xmlns:p14="http://schemas.microsoft.com/office/powerpoint/2010/main" val="3777985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514E8B-7F27-97B2-78E4-2DD881EDBDA4}"/>
              </a:ext>
            </a:extLst>
          </p:cNvPr>
          <p:cNvSpPr>
            <a:spLocks noGrp="1"/>
          </p:cNvSpPr>
          <p:nvPr>
            <p:ph type="ctrTitle"/>
          </p:nvPr>
        </p:nvSpPr>
        <p:spPr>
          <a:xfrm>
            <a:off x="699713" y="248038"/>
            <a:ext cx="7063721" cy="1159200"/>
          </a:xfrm>
        </p:spPr>
        <p:txBody>
          <a:bodyPr vert="horz" lIns="91440" tIns="45720" rIns="91440" bIns="45720" rtlCol="0" anchor="ctr">
            <a:normAutofit fontScale="90000"/>
          </a:bodyPr>
          <a:lstStyle/>
          <a:p>
            <a:pPr algn="l"/>
            <a:r>
              <a:rPr lang="en-US" sz="4000" b="1" i="0" u="none" strike="noStrike" kern="1200" dirty="0">
                <a:solidFill>
                  <a:srgbClr val="FFFFFF"/>
                </a:solidFill>
                <a:effectLst/>
                <a:latin typeface="+mj-lt"/>
                <a:ea typeface="+mj-ea"/>
                <a:cs typeface="+mj-cs"/>
              </a:rPr>
              <a:t>UI Implementation – Compare Products</a:t>
            </a:r>
            <a:endParaRPr lang="en-US" sz="4000" kern="1200" dirty="0">
              <a:solidFill>
                <a:srgbClr val="FFFFFF"/>
              </a:solidFill>
              <a:latin typeface="+mj-lt"/>
              <a:ea typeface="+mj-ea"/>
              <a:cs typeface="+mj-cs"/>
            </a:endParaRPr>
          </a:p>
        </p:txBody>
      </p:sp>
      <p:pic>
        <p:nvPicPr>
          <p:cNvPr id="5" name="Picture 4" descr="A screenshot of a computer&#10;&#10;Description automatically generated">
            <a:extLst>
              <a:ext uri="{FF2B5EF4-FFF2-40B4-BE49-F238E27FC236}">
                <a16:creationId xmlns:a16="http://schemas.microsoft.com/office/drawing/2014/main" id="{82D1B889-1287-6E63-F751-D1445FE99BD1}"/>
              </a:ext>
            </a:extLst>
          </p:cNvPr>
          <p:cNvPicPr>
            <a:picLocks noChangeAspect="1"/>
          </p:cNvPicPr>
          <p:nvPr/>
        </p:nvPicPr>
        <p:blipFill>
          <a:blip r:embed="rId2"/>
          <a:stretch>
            <a:fillRect/>
          </a:stretch>
        </p:blipFill>
        <p:spPr>
          <a:xfrm>
            <a:off x="1384717" y="1966293"/>
            <a:ext cx="9422565" cy="4452160"/>
          </a:xfrm>
          <a:prstGeom prst="rect">
            <a:avLst/>
          </a:prstGeom>
        </p:spPr>
      </p:pic>
    </p:spTree>
    <p:extLst>
      <p:ext uri="{BB962C8B-B14F-4D97-AF65-F5344CB8AC3E}">
        <p14:creationId xmlns:p14="http://schemas.microsoft.com/office/powerpoint/2010/main" val="300208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A840D-E132-6E78-B067-971A1B95E81B}"/>
              </a:ext>
            </a:extLst>
          </p:cNvPr>
          <p:cNvSpPr>
            <a:spLocks noGrp="1"/>
          </p:cNvSpPr>
          <p:nvPr>
            <p:ph type="ctrTitle"/>
          </p:nvPr>
        </p:nvSpPr>
        <p:spPr>
          <a:xfrm>
            <a:off x="699713" y="248038"/>
            <a:ext cx="7063721" cy="1159200"/>
          </a:xfrm>
        </p:spPr>
        <p:txBody>
          <a:bodyPr vert="horz" lIns="91440" tIns="45720" rIns="91440" bIns="45720" rtlCol="0" anchor="ctr">
            <a:normAutofit/>
          </a:bodyPr>
          <a:lstStyle/>
          <a:p>
            <a:pPr algn="l"/>
            <a:r>
              <a:rPr lang="en-US" sz="4000" b="1" i="0" u="none" strike="noStrike" kern="1200" dirty="0">
                <a:solidFill>
                  <a:srgbClr val="FFFFFF"/>
                </a:solidFill>
                <a:effectLst/>
                <a:latin typeface="+mj-lt"/>
                <a:ea typeface="+mj-ea"/>
                <a:cs typeface="+mj-cs"/>
              </a:rPr>
              <a:t>UI Implementation – User Rating</a:t>
            </a:r>
            <a:endParaRPr lang="en-US" sz="4000" kern="1200" dirty="0">
              <a:solidFill>
                <a:srgbClr val="FFFFFF"/>
              </a:solidFill>
              <a:latin typeface="+mj-lt"/>
              <a:ea typeface="+mj-ea"/>
              <a:cs typeface="+mj-cs"/>
            </a:endParaRPr>
          </a:p>
        </p:txBody>
      </p:sp>
      <p:pic>
        <p:nvPicPr>
          <p:cNvPr id="4" name="Picture 3" descr="A screenshot of a user rating&#10;&#10;Description automatically generated">
            <a:extLst>
              <a:ext uri="{FF2B5EF4-FFF2-40B4-BE49-F238E27FC236}">
                <a16:creationId xmlns:a16="http://schemas.microsoft.com/office/drawing/2014/main" id="{0452C8AA-9110-9898-2AF1-821BB7172D9E}"/>
              </a:ext>
            </a:extLst>
          </p:cNvPr>
          <p:cNvPicPr>
            <a:picLocks noChangeAspect="1"/>
          </p:cNvPicPr>
          <p:nvPr/>
        </p:nvPicPr>
        <p:blipFill>
          <a:blip r:embed="rId2"/>
          <a:stretch>
            <a:fillRect/>
          </a:stretch>
        </p:blipFill>
        <p:spPr>
          <a:xfrm>
            <a:off x="3559157" y="1966293"/>
            <a:ext cx="5073685" cy="4452160"/>
          </a:xfrm>
          <a:prstGeom prst="rect">
            <a:avLst/>
          </a:prstGeom>
        </p:spPr>
      </p:pic>
    </p:spTree>
    <p:extLst>
      <p:ext uri="{BB962C8B-B14F-4D97-AF65-F5344CB8AC3E}">
        <p14:creationId xmlns:p14="http://schemas.microsoft.com/office/powerpoint/2010/main" val="1987107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817E1-311A-9B03-FA6C-1AF963AC3A9B}"/>
              </a:ext>
            </a:extLst>
          </p:cNvPr>
          <p:cNvSpPr>
            <a:spLocks noGrp="1"/>
          </p:cNvSpPr>
          <p:nvPr>
            <p:ph type="ctrTitle"/>
          </p:nvPr>
        </p:nvSpPr>
        <p:spPr>
          <a:xfrm>
            <a:off x="699713" y="248038"/>
            <a:ext cx="7063721" cy="1159200"/>
          </a:xfrm>
          <a:prstGeom prst="ellipse">
            <a:avLst/>
          </a:prstGeom>
        </p:spPr>
        <p:txBody>
          <a:bodyPr vert="horz" lIns="91440" tIns="45720" rIns="91440" bIns="45720" rtlCol="0" anchor="ctr">
            <a:normAutofit/>
          </a:bodyPr>
          <a:lstStyle/>
          <a:p>
            <a:pPr algn="l"/>
            <a:r>
              <a:rPr lang="en-US" sz="2800" b="1" i="0" u="none" strike="noStrike" kern="1200" dirty="0">
                <a:solidFill>
                  <a:srgbClr val="FFFFFF"/>
                </a:solidFill>
                <a:effectLst/>
                <a:latin typeface="+mj-lt"/>
                <a:ea typeface="+mj-ea"/>
                <a:cs typeface="+mj-cs"/>
              </a:rPr>
              <a:t>Learnings &amp; enhancements​</a:t>
            </a:r>
            <a:endParaRPr lang="en-US" sz="28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86CE6312-04AF-B5E8-596A-5B71EC3BC87C}"/>
              </a:ext>
            </a:extLst>
          </p:cNvPr>
          <p:cNvSpPr txBox="1"/>
          <p:nvPr/>
        </p:nvSpPr>
        <p:spPr>
          <a:xfrm>
            <a:off x="922283" y="2274838"/>
            <a:ext cx="10590486" cy="1754326"/>
          </a:xfrm>
          <a:prstGeom prst="rect">
            <a:avLst/>
          </a:prstGeom>
          <a:noFill/>
        </p:spPr>
        <p:txBody>
          <a:bodyPr wrap="square">
            <a:spAutoFit/>
          </a:bodyPr>
          <a:lstStyle/>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capstone project is helpful to perform the real hands-on to understand the solutioning and designing of microservice project</a:t>
            </a:r>
            <a:r>
              <a:rPr lang="en-US" sz="1800" b="0" i="0" dirty="0">
                <a:solidFill>
                  <a:srgbClr val="000000"/>
                </a:solidFill>
                <a:effectLst/>
                <a:latin typeface="Arial" panose="020B0604020202020204" pitchFamily="34" charset="0"/>
              </a:rPr>
              <a:t>​</a:t>
            </a:r>
          </a:p>
          <a:p>
            <a:pPr marL="285750" indent="-285750" algn="l" rtl="0" fontAlgn="base">
              <a:buFont typeface="Arial" panose="020B0604020202020204" pitchFamily="34" charset="0"/>
              <a:buChar char="•"/>
            </a:pP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project is helpful to visualize how a real time project like this will be divided into modules and assigned to multiple associates. Also, how each associates develop their modules but not work in silos since each module is interlinked with other ones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976993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5" name="Rectangle 105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105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9" name="Freeform: Shape 105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692BDEFC-EF3A-0742-27DC-F392878E17CF}"/>
              </a:ext>
            </a:extLst>
          </p:cNvPr>
          <p:cNvSpPr txBox="1"/>
          <p:nvPr/>
        </p:nvSpPr>
        <p:spPr>
          <a:xfrm>
            <a:off x="660041" y="2767106"/>
            <a:ext cx="2880828" cy="3071906"/>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4000" b="0" i="0" kern="1200">
                <a:solidFill>
                  <a:srgbClr val="FFFFFF"/>
                </a:solidFill>
                <a:effectLst/>
                <a:latin typeface="+mj-lt"/>
                <a:ea typeface="+mj-ea"/>
                <a:cs typeface="+mj-cs"/>
              </a:rPr>
              <a:t>Thank You </a:t>
            </a:r>
            <a:r>
              <a:rPr lang="en-US" sz="4000" b="0" i="0" kern="1200">
                <a:solidFill>
                  <a:srgbClr val="FFFFFF"/>
                </a:solidFill>
                <a:effectLst/>
                <a:latin typeface="+mj-lt"/>
                <a:ea typeface="+mj-ea"/>
                <a:cs typeface="+mj-cs"/>
                <a:sym typeface="Wingdings" panose="05000000000000000000" pitchFamily="2" charset="2"/>
              </a:rPr>
              <a:t> </a:t>
            </a:r>
            <a:endParaRPr lang="en-US" sz="4000" b="0" i="0" kern="1200">
              <a:solidFill>
                <a:srgbClr val="FFFFFF"/>
              </a:solidFill>
              <a:effectLst/>
              <a:latin typeface="+mj-lt"/>
              <a:ea typeface="+mj-ea"/>
              <a:cs typeface="+mj-cs"/>
            </a:endParaRPr>
          </a:p>
        </p:txBody>
      </p:sp>
      <p:pic>
        <p:nvPicPr>
          <p:cNvPr id="1048" name="Graphic 1047" descr="Grinning Face with No Fill">
            <a:extLst>
              <a:ext uri="{FF2B5EF4-FFF2-40B4-BE49-F238E27FC236}">
                <a16:creationId xmlns:a16="http://schemas.microsoft.com/office/drawing/2014/main" id="{FF8C79E5-3844-7B6E-DE09-E0D58E6340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283717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048"/>
                                        </p:tgtEl>
                                        <p:attrNameLst>
                                          <p:attrName>style.visibility</p:attrName>
                                        </p:attrNameLst>
                                      </p:cBhvr>
                                      <p:to>
                                        <p:strVal val="visible"/>
                                      </p:to>
                                    </p:set>
                                    <p:animEffect transition="in" filter="fade">
                                      <p:cBhvr>
                                        <p:cTn id="7" dur="7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D4B3B5-4E4B-B869-285C-23013D611EC8}"/>
              </a:ext>
            </a:extLst>
          </p:cNvPr>
          <p:cNvSpPr/>
          <p:nvPr/>
        </p:nvSpPr>
        <p:spPr>
          <a:xfrm>
            <a:off x="8524566" y="5928812"/>
            <a:ext cx="2818182" cy="73141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dirty="0">
                <a:solidFill>
                  <a:prstClr val="black"/>
                </a:solidFill>
                <a:latin typeface="Calibri" panose="020F0502020204030204"/>
              </a:rPr>
              <a:t>Jayakumar Inbaraj</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Manager Technology Services Engineering </a:t>
            </a: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Backend Developer</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52801FD-A001-EA56-8048-988AE64692B1}"/>
              </a:ext>
            </a:extLst>
          </p:cNvPr>
          <p:cNvPicPr>
            <a:picLocks noChangeAspect="1"/>
          </p:cNvPicPr>
          <p:nvPr/>
        </p:nvPicPr>
        <p:blipFill>
          <a:blip r:embed="rId2"/>
          <a:stretch>
            <a:fillRect/>
          </a:stretch>
        </p:blipFill>
        <p:spPr>
          <a:xfrm>
            <a:off x="9389715" y="1010962"/>
            <a:ext cx="1450256" cy="1859303"/>
          </a:xfrm>
          <a:prstGeom prst="rect">
            <a:avLst/>
          </a:prstGeom>
        </p:spPr>
      </p:pic>
      <p:sp>
        <p:nvSpPr>
          <p:cNvPr id="7" name="Rectangle 6">
            <a:extLst>
              <a:ext uri="{FF2B5EF4-FFF2-40B4-BE49-F238E27FC236}">
                <a16:creationId xmlns:a16="http://schemas.microsoft.com/office/drawing/2014/main" id="{900B8F67-C64D-BBF0-94E8-278514CA6F34}"/>
              </a:ext>
            </a:extLst>
          </p:cNvPr>
          <p:cNvSpPr/>
          <p:nvPr/>
        </p:nvSpPr>
        <p:spPr>
          <a:xfrm>
            <a:off x="194861" y="2912504"/>
            <a:ext cx="2818182" cy="73141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Arun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Sreekantan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Senior Technology Services Engineer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panose="020F0502020204030204"/>
              </a:rPr>
              <a:t>Frontend Developer</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188ABAC-0846-53F1-0118-341B94A220EA}"/>
              </a:ext>
            </a:extLst>
          </p:cNvPr>
          <p:cNvSpPr/>
          <p:nvPr/>
        </p:nvSpPr>
        <p:spPr>
          <a:xfrm>
            <a:off x="3231931" y="303486"/>
            <a:ext cx="5210503" cy="5399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Team Members </a:t>
            </a:r>
          </a:p>
        </p:txBody>
      </p:sp>
      <p:pic>
        <p:nvPicPr>
          <p:cNvPr id="19" name="Picture 18">
            <a:extLst>
              <a:ext uri="{FF2B5EF4-FFF2-40B4-BE49-F238E27FC236}">
                <a16:creationId xmlns:a16="http://schemas.microsoft.com/office/drawing/2014/main" id="{E1CF50FA-5B66-9379-4692-56C323B0FAD0}"/>
              </a:ext>
            </a:extLst>
          </p:cNvPr>
          <p:cNvPicPr>
            <a:picLocks noChangeAspect="1"/>
          </p:cNvPicPr>
          <p:nvPr/>
        </p:nvPicPr>
        <p:blipFill>
          <a:blip r:embed="rId3"/>
          <a:stretch>
            <a:fillRect/>
          </a:stretch>
        </p:blipFill>
        <p:spPr>
          <a:xfrm>
            <a:off x="888725" y="1120010"/>
            <a:ext cx="1363632" cy="1707244"/>
          </a:xfrm>
          <a:prstGeom prst="rect">
            <a:avLst/>
          </a:prstGeom>
        </p:spPr>
      </p:pic>
      <p:pic>
        <p:nvPicPr>
          <p:cNvPr id="3074" name="Picture 13" descr="Passport Photo.jpg">
            <a:extLst>
              <a:ext uri="{FF2B5EF4-FFF2-40B4-BE49-F238E27FC236}">
                <a16:creationId xmlns:a16="http://schemas.microsoft.com/office/drawing/2014/main" id="{C34D24CE-7155-38D9-2A9C-E9A832191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715" y="4099722"/>
            <a:ext cx="1302939" cy="177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2" descr="2700.JPG">
            <a:extLst>
              <a:ext uri="{FF2B5EF4-FFF2-40B4-BE49-F238E27FC236}">
                <a16:creationId xmlns:a16="http://schemas.microsoft.com/office/drawing/2014/main" id="{EFE5017F-9BFE-5DDE-7882-716ABB3B24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044" y="4020933"/>
            <a:ext cx="1525313" cy="182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012847F8-3BD9-F03F-1740-DFC5017DF870}"/>
              </a:ext>
            </a:extLst>
          </p:cNvPr>
          <p:cNvPicPr>
            <a:picLocks noChangeAspect="1"/>
          </p:cNvPicPr>
          <p:nvPr/>
        </p:nvPicPr>
        <p:blipFill>
          <a:blip r:embed="rId6"/>
          <a:stretch>
            <a:fillRect/>
          </a:stretch>
        </p:blipFill>
        <p:spPr>
          <a:xfrm>
            <a:off x="4722985" y="4023254"/>
            <a:ext cx="1878282" cy="1853979"/>
          </a:xfrm>
          <a:prstGeom prst="rect">
            <a:avLst/>
          </a:prstGeom>
        </p:spPr>
      </p:pic>
      <p:pic>
        <p:nvPicPr>
          <p:cNvPr id="26" name="Picture 25">
            <a:extLst>
              <a:ext uri="{FF2B5EF4-FFF2-40B4-BE49-F238E27FC236}">
                <a16:creationId xmlns:a16="http://schemas.microsoft.com/office/drawing/2014/main" id="{84AB3D0E-A182-898A-0C2E-98429A17F698}"/>
              </a:ext>
            </a:extLst>
          </p:cNvPr>
          <p:cNvPicPr>
            <a:picLocks noChangeAspect="1"/>
          </p:cNvPicPr>
          <p:nvPr/>
        </p:nvPicPr>
        <p:blipFill>
          <a:blip r:embed="rId7"/>
          <a:stretch>
            <a:fillRect/>
          </a:stretch>
        </p:blipFill>
        <p:spPr>
          <a:xfrm>
            <a:off x="4722985" y="1017024"/>
            <a:ext cx="1878282" cy="1810230"/>
          </a:xfrm>
          <a:prstGeom prst="rect">
            <a:avLst/>
          </a:prstGeom>
        </p:spPr>
      </p:pic>
      <p:sp>
        <p:nvSpPr>
          <p:cNvPr id="30" name="Rectangle 29">
            <a:extLst>
              <a:ext uri="{FF2B5EF4-FFF2-40B4-BE49-F238E27FC236}">
                <a16:creationId xmlns:a16="http://schemas.microsoft.com/office/drawing/2014/main" id="{E1A81BF6-30AE-6CF7-1F26-A9152EDBD1E4}"/>
              </a:ext>
            </a:extLst>
          </p:cNvPr>
          <p:cNvSpPr/>
          <p:nvPr/>
        </p:nvSpPr>
        <p:spPr>
          <a:xfrm>
            <a:off x="194861" y="5928813"/>
            <a:ext cx="2636879" cy="67228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dirty="0">
                <a:solidFill>
                  <a:prstClr val="black"/>
                </a:solidFill>
                <a:latin typeface="Calibri" panose="020F0502020204030204"/>
              </a:rPr>
              <a:t>Maruthi Kumar</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Systems and Infrastructure Engineer II</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dirty="0">
                <a:solidFill>
                  <a:prstClr val="black"/>
                </a:solidFill>
                <a:latin typeface="Calibri" panose="020F0502020204030204"/>
              </a:rPr>
              <a:t>Backend Developer</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8F955E3-E809-0999-4594-E99CC137C8CB}"/>
              </a:ext>
            </a:extLst>
          </p:cNvPr>
          <p:cNvSpPr/>
          <p:nvPr/>
        </p:nvSpPr>
        <p:spPr>
          <a:xfrm>
            <a:off x="4269062" y="5928813"/>
            <a:ext cx="2818182" cy="73141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dirty="0">
                <a:solidFill>
                  <a:prstClr val="black"/>
                </a:solidFill>
                <a:latin typeface="Calibri" panose="020F0502020204030204"/>
              </a:rPr>
              <a:t>Joshua Raththesh 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Technology Services Engineer III</a:t>
            </a:r>
          </a:p>
          <a:p>
            <a:pPr marL="0" marR="0" lvl="0" indent="0" algn="l" defTabSz="914400" rtl="0" eaLnBrk="1" fontAlgn="auto" latinLnBrk="0" hangingPunct="1">
              <a:lnSpc>
                <a:spcPct val="100000"/>
              </a:lnSpc>
              <a:spcBef>
                <a:spcPts val="0"/>
              </a:spcBef>
              <a:spcAft>
                <a:spcPts val="600"/>
              </a:spcAft>
              <a:buClrTx/>
              <a:buSzTx/>
              <a:buFontTx/>
              <a:buNone/>
              <a:tabLst/>
              <a:defRPr/>
            </a:pPr>
            <a:r>
              <a:rPr lang="en-IN" sz="1400" b="1" dirty="0">
                <a:solidFill>
                  <a:prstClr val="black"/>
                </a:solidFill>
                <a:latin typeface="Calibri" panose="020F0502020204030204"/>
              </a:rPr>
              <a:t>Backend Developer</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8538EF27-EC14-D796-7A35-D1CB2B409280}"/>
              </a:ext>
            </a:extLst>
          </p:cNvPr>
          <p:cNvSpPr/>
          <p:nvPr/>
        </p:nvSpPr>
        <p:spPr>
          <a:xfrm>
            <a:off x="4269062" y="2919388"/>
            <a:ext cx="2818182" cy="7245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Gowtham Marappan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Senior Technology Services Engineer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panose="020F0502020204030204"/>
              </a:rPr>
              <a:t>Backend Developer</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21F4E028-CB82-D6DA-B44E-887E8FD407A0}"/>
              </a:ext>
            </a:extLst>
          </p:cNvPr>
          <p:cNvSpPr/>
          <p:nvPr/>
        </p:nvSpPr>
        <p:spPr>
          <a:xfrm>
            <a:off x="8563113" y="2920842"/>
            <a:ext cx="2818182" cy="72452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Harshini 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Technology Services Engineer III</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1" dirty="0">
                <a:solidFill>
                  <a:prstClr val="black"/>
                </a:solidFill>
                <a:latin typeface="Calibri" panose="020F0502020204030204"/>
              </a:rPr>
              <a:t>Backend Developer</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73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BF95D-03B4-7449-89A0-E64CE4580316}"/>
              </a:ext>
            </a:extLst>
          </p:cNvPr>
          <p:cNvSpPr>
            <a:spLocks noGrp="1"/>
          </p:cNvSpPr>
          <p:nvPr>
            <p:ph type="ctrTitle"/>
          </p:nvPr>
        </p:nvSpPr>
        <p:spPr>
          <a:xfrm>
            <a:off x="699713" y="248038"/>
            <a:ext cx="7063721" cy="1159200"/>
          </a:xfrm>
        </p:spPr>
        <p:txBody>
          <a:bodyPr vert="horz" lIns="91440" tIns="45720" rIns="91440" bIns="45720" rtlCol="0" anchor="ctr">
            <a:normAutofit/>
          </a:bodyPr>
          <a:lstStyle/>
          <a:p>
            <a:pPr algn="l"/>
            <a:r>
              <a:rPr lang="en-US" sz="4000" b="1" i="0" u="none" strike="noStrike" kern="1200" dirty="0">
                <a:solidFill>
                  <a:srgbClr val="FFFFFF"/>
                </a:solidFill>
                <a:effectLst/>
                <a:latin typeface="+mj-lt"/>
                <a:ea typeface="+mj-ea"/>
                <a:cs typeface="+mj-cs"/>
              </a:rPr>
              <a:t>Task Ownership</a:t>
            </a:r>
            <a:endParaRPr lang="en-US" sz="4000" kern="1200" dirty="0">
              <a:solidFill>
                <a:srgbClr val="FFFFFF"/>
              </a:solidFill>
              <a:latin typeface="+mj-lt"/>
              <a:ea typeface="+mj-ea"/>
              <a:cs typeface="+mj-cs"/>
            </a:endParaRPr>
          </a:p>
        </p:txBody>
      </p:sp>
      <p:graphicFrame>
        <p:nvGraphicFramePr>
          <p:cNvPr id="5" name="Table 4">
            <a:extLst>
              <a:ext uri="{FF2B5EF4-FFF2-40B4-BE49-F238E27FC236}">
                <a16:creationId xmlns:a16="http://schemas.microsoft.com/office/drawing/2014/main" id="{04BBC28E-F466-F34C-B0C1-B8B3ADCD7F72}"/>
              </a:ext>
            </a:extLst>
          </p:cNvPr>
          <p:cNvGraphicFramePr>
            <a:graphicFrameLocks noGrp="1"/>
          </p:cNvGraphicFramePr>
          <p:nvPr>
            <p:extLst>
              <p:ext uri="{D42A27DB-BD31-4B8C-83A1-F6EECF244321}">
                <p14:modId xmlns:p14="http://schemas.microsoft.com/office/powerpoint/2010/main" val="1352629731"/>
              </p:ext>
            </p:extLst>
          </p:nvPr>
        </p:nvGraphicFramePr>
        <p:xfrm>
          <a:off x="407007" y="1655276"/>
          <a:ext cx="9249372" cy="4962300"/>
        </p:xfrm>
        <a:graphic>
          <a:graphicData uri="http://schemas.openxmlformats.org/drawingml/2006/table">
            <a:tbl>
              <a:tblPr firstRow="1" bandRow="1">
                <a:tableStyleId>{5C22544A-7EE6-4342-B048-85BDC9FD1C3A}</a:tableStyleId>
              </a:tblPr>
              <a:tblGrid>
                <a:gridCol w="671886">
                  <a:extLst>
                    <a:ext uri="{9D8B030D-6E8A-4147-A177-3AD203B41FA5}">
                      <a16:colId xmlns:a16="http://schemas.microsoft.com/office/drawing/2014/main" val="4127511887"/>
                    </a:ext>
                  </a:extLst>
                </a:gridCol>
                <a:gridCol w="5381028">
                  <a:extLst>
                    <a:ext uri="{9D8B030D-6E8A-4147-A177-3AD203B41FA5}">
                      <a16:colId xmlns:a16="http://schemas.microsoft.com/office/drawing/2014/main" val="2949056306"/>
                    </a:ext>
                  </a:extLst>
                </a:gridCol>
                <a:gridCol w="3196458">
                  <a:extLst>
                    <a:ext uri="{9D8B030D-6E8A-4147-A177-3AD203B41FA5}">
                      <a16:colId xmlns:a16="http://schemas.microsoft.com/office/drawing/2014/main" val="2944805362"/>
                    </a:ext>
                  </a:extLst>
                </a:gridCol>
              </a:tblGrid>
              <a:tr h="390300">
                <a:tc>
                  <a:txBody>
                    <a:bodyPr/>
                    <a:lstStyle/>
                    <a:p>
                      <a:pPr algn="ctr"/>
                      <a:r>
                        <a:rPr lang="en-US" dirty="0" err="1"/>
                        <a:t>S.No</a:t>
                      </a:r>
                      <a:endParaRPr lang="en-US" dirty="0"/>
                    </a:p>
                  </a:txBody>
                  <a:tcPr/>
                </a:tc>
                <a:tc>
                  <a:txBody>
                    <a:bodyPr/>
                    <a:lstStyle/>
                    <a:p>
                      <a:pPr algn="ctr"/>
                      <a:r>
                        <a:rPr lang="en-US" dirty="0"/>
                        <a:t>Action Items</a:t>
                      </a:r>
                    </a:p>
                  </a:txBody>
                  <a:tcPr anchor="ctr"/>
                </a:tc>
                <a:tc>
                  <a:txBody>
                    <a:bodyPr/>
                    <a:lstStyle/>
                    <a:p>
                      <a:pPr algn="ctr"/>
                      <a:r>
                        <a:rPr lang="en-US" dirty="0"/>
                        <a:t>Owners</a:t>
                      </a:r>
                    </a:p>
                  </a:txBody>
                  <a:tcPr anchor="ctr"/>
                </a:tc>
                <a:extLst>
                  <a:ext uri="{0D108BD9-81ED-4DB2-BD59-A6C34878D82A}">
                    <a16:rowId xmlns:a16="http://schemas.microsoft.com/office/drawing/2014/main" val="2122678568"/>
                  </a:ext>
                </a:extLst>
              </a:tr>
              <a:tr h="260627">
                <a:tc>
                  <a:txBody>
                    <a:bodyPr/>
                    <a:lstStyle/>
                    <a:p>
                      <a:pPr algn="ctr"/>
                      <a:r>
                        <a:rPr lang="en-US" sz="1200" dirty="0"/>
                        <a:t>1</a:t>
                      </a:r>
                    </a:p>
                  </a:txBody>
                  <a:tcPr/>
                </a:tc>
                <a:tc>
                  <a:txBody>
                    <a:bodyPr/>
                    <a:lstStyle/>
                    <a:p>
                      <a:pPr algn="ctr"/>
                      <a:r>
                        <a:rPr lang="en-US" sz="1200" b="1" dirty="0"/>
                        <a:t>User Story </a:t>
                      </a:r>
                      <a:r>
                        <a:rPr lang="en-US" sz="1200" dirty="0"/>
                        <a:t>: Accessing Comprehensive Product Information</a:t>
                      </a:r>
                    </a:p>
                  </a:txBody>
                  <a:tcPr anchor="ctr"/>
                </a:tc>
                <a:tc>
                  <a:txBody>
                    <a:bodyPr/>
                    <a:lstStyle/>
                    <a:p>
                      <a:pPr algn="ctr"/>
                      <a:r>
                        <a:rPr lang="en-US" sz="1200" dirty="0"/>
                        <a:t>Harshini S</a:t>
                      </a:r>
                    </a:p>
                  </a:txBody>
                  <a:tcPr anchor="ctr"/>
                </a:tc>
                <a:extLst>
                  <a:ext uri="{0D108BD9-81ED-4DB2-BD59-A6C34878D82A}">
                    <a16:rowId xmlns:a16="http://schemas.microsoft.com/office/drawing/2014/main" val="219071422"/>
                  </a:ext>
                </a:extLst>
              </a:tr>
              <a:tr h="260627">
                <a:tc>
                  <a:txBody>
                    <a:bodyPr/>
                    <a:lstStyle/>
                    <a:p>
                      <a:pPr algn="ctr"/>
                      <a:r>
                        <a:rPr lang="en-US" sz="1200" dirty="0"/>
                        <a:t>2</a:t>
                      </a:r>
                    </a:p>
                  </a:txBody>
                  <a:tcPr/>
                </a:tc>
                <a:tc>
                  <a:txBody>
                    <a:bodyPr/>
                    <a:lstStyle/>
                    <a:p>
                      <a:pPr algn="ctr"/>
                      <a:r>
                        <a:rPr lang="en-US" sz="1200" b="1" dirty="0"/>
                        <a:t>User Story </a:t>
                      </a:r>
                      <a:r>
                        <a:rPr lang="en-US" sz="1200" dirty="0"/>
                        <a:t>: Universal Access to Product 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Harshini S</a:t>
                      </a:r>
                    </a:p>
                    <a:p>
                      <a:pPr algn="ctr"/>
                      <a:r>
                        <a:rPr lang="en-US" sz="1200" dirty="0"/>
                        <a:t>/ Joshua Raththesh S</a:t>
                      </a:r>
                    </a:p>
                  </a:txBody>
                  <a:tcPr anchor="ctr"/>
                </a:tc>
                <a:extLst>
                  <a:ext uri="{0D108BD9-81ED-4DB2-BD59-A6C34878D82A}">
                    <a16:rowId xmlns:a16="http://schemas.microsoft.com/office/drawing/2014/main" val="680816329"/>
                  </a:ext>
                </a:extLst>
              </a:tr>
              <a:tr h="260627">
                <a:tc>
                  <a:txBody>
                    <a:bodyPr/>
                    <a:lstStyle/>
                    <a:p>
                      <a:pPr algn="ctr"/>
                      <a:r>
                        <a:rPr lang="en-US" sz="1200" dirty="0"/>
                        <a:t>3</a:t>
                      </a:r>
                    </a:p>
                  </a:txBody>
                  <a:tcPr/>
                </a:tc>
                <a:tc>
                  <a:txBody>
                    <a:bodyPr/>
                    <a:lstStyle/>
                    <a:p>
                      <a:pPr algn="ctr"/>
                      <a:r>
                        <a:rPr lang="en-US" sz="1200" b="1" dirty="0"/>
                        <a:t>User Story </a:t>
                      </a:r>
                      <a:r>
                        <a:rPr lang="en-US" sz="1200" dirty="0"/>
                        <a:t>: Adding Product to Cart with User Login</a:t>
                      </a:r>
                    </a:p>
                  </a:txBody>
                  <a:tcPr anchor="ctr"/>
                </a:tc>
                <a:tc>
                  <a:txBody>
                    <a:bodyPr/>
                    <a:lstStyle/>
                    <a:p>
                      <a:pPr algn="ctr"/>
                      <a:r>
                        <a:rPr lang="en-US" sz="1200" dirty="0"/>
                        <a:t>Joshua Raththesh S</a:t>
                      </a:r>
                    </a:p>
                  </a:txBody>
                  <a:tcPr anchor="ctr"/>
                </a:tc>
                <a:extLst>
                  <a:ext uri="{0D108BD9-81ED-4DB2-BD59-A6C34878D82A}">
                    <a16:rowId xmlns:a16="http://schemas.microsoft.com/office/drawing/2014/main" val="4266449884"/>
                  </a:ext>
                </a:extLst>
              </a:tr>
              <a:tr h="260627">
                <a:tc>
                  <a:txBody>
                    <a:bodyPr/>
                    <a:lstStyle/>
                    <a:p>
                      <a:pPr algn="ctr"/>
                      <a:r>
                        <a:rPr lang="en-US" sz="1200" dirty="0"/>
                        <a:t>4</a:t>
                      </a:r>
                    </a:p>
                  </a:txBody>
                  <a:tcPr/>
                </a:tc>
                <a:tc>
                  <a:txBody>
                    <a:bodyPr/>
                    <a:lstStyle/>
                    <a:p>
                      <a:pPr algn="ctr"/>
                      <a:r>
                        <a:rPr lang="en-US" sz="1200" b="1" dirty="0"/>
                        <a:t>User Story </a:t>
                      </a:r>
                      <a:r>
                        <a:rPr lang="en-US" sz="1200" dirty="0"/>
                        <a:t>: Saving Products for Later as Logged-In User</a:t>
                      </a:r>
                    </a:p>
                  </a:txBody>
                  <a:tcPr anchor="ctr"/>
                </a:tc>
                <a:tc>
                  <a:txBody>
                    <a:bodyPr/>
                    <a:lstStyle/>
                    <a:p>
                      <a:pPr algn="ctr"/>
                      <a:r>
                        <a:rPr lang="en-US" sz="1200" dirty="0"/>
                        <a:t>Gowtham Marappan</a:t>
                      </a:r>
                    </a:p>
                  </a:txBody>
                  <a:tcPr anchor="ctr"/>
                </a:tc>
                <a:extLst>
                  <a:ext uri="{0D108BD9-81ED-4DB2-BD59-A6C34878D82A}">
                    <a16:rowId xmlns:a16="http://schemas.microsoft.com/office/drawing/2014/main" val="3504853617"/>
                  </a:ext>
                </a:extLst>
              </a:tr>
              <a:tr h="260627">
                <a:tc>
                  <a:txBody>
                    <a:bodyPr/>
                    <a:lstStyle/>
                    <a:p>
                      <a:pPr algn="ctr"/>
                      <a:r>
                        <a:rPr lang="en-US" sz="1200" dirty="0"/>
                        <a:t>5</a:t>
                      </a:r>
                    </a:p>
                  </a:txBody>
                  <a:tcPr/>
                </a:tc>
                <a:tc>
                  <a:txBody>
                    <a:bodyPr/>
                    <a:lstStyle/>
                    <a:p>
                      <a:pPr algn="ctr"/>
                      <a:r>
                        <a:rPr lang="en-US" sz="1200" b="1" dirty="0"/>
                        <a:t>User Story </a:t>
                      </a:r>
                      <a:r>
                        <a:rPr lang="en-US" sz="1200" dirty="0"/>
                        <a:t>: Comparing Products and Reviews</a:t>
                      </a:r>
                    </a:p>
                  </a:txBody>
                  <a:tcPr anchor="ctr"/>
                </a:tc>
                <a:tc>
                  <a:txBody>
                    <a:bodyPr/>
                    <a:lstStyle/>
                    <a:p>
                      <a:pPr algn="ctr"/>
                      <a:r>
                        <a:rPr lang="en-US" sz="1200" dirty="0"/>
                        <a:t>K Maruthi Kumar</a:t>
                      </a:r>
                    </a:p>
                  </a:txBody>
                  <a:tcPr anchor="ctr"/>
                </a:tc>
                <a:extLst>
                  <a:ext uri="{0D108BD9-81ED-4DB2-BD59-A6C34878D82A}">
                    <a16:rowId xmlns:a16="http://schemas.microsoft.com/office/drawing/2014/main" val="2919684234"/>
                  </a:ext>
                </a:extLst>
              </a:tr>
              <a:tr h="260627">
                <a:tc>
                  <a:txBody>
                    <a:bodyPr/>
                    <a:lstStyle/>
                    <a:p>
                      <a:pPr algn="ctr"/>
                      <a:r>
                        <a:rPr lang="en-US" sz="1200" dirty="0"/>
                        <a:t>6</a:t>
                      </a:r>
                    </a:p>
                  </a:txBody>
                  <a:tcPr/>
                </a:tc>
                <a:tc>
                  <a:txBody>
                    <a:bodyPr/>
                    <a:lstStyle/>
                    <a:p>
                      <a:pPr algn="ctr"/>
                      <a:r>
                        <a:rPr lang="en-US" sz="1200" dirty="0"/>
                        <a:t>Front-End Development </a:t>
                      </a:r>
                    </a:p>
                  </a:txBody>
                  <a:tcPr anchor="ctr"/>
                </a:tc>
                <a:tc>
                  <a:txBody>
                    <a:bodyPr/>
                    <a:lstStyle/>
                    <a:p>
                      <a:pPr algn="ctr"/>
                      <a:r>
                        <a:rPr lang="en-US" sz="1200" dirty="0"/>
                        <a:t>Arun </a:t>
                      </a:r>
                      <a:r>
                        <a:rPr lang="en-US" sz="1200" dirty="0" err="1"/>
                        <a:t>Sreekantan</a:t>
                      </a:r>
                      <a:endParaRPr lang="en-US" sz="1200" dirty="0"/>
                    </a:p>
                  </a:txBody>
                  <a:tcPr anchor="ctr"/>
                </a:tc>
                <a:extLst>
                  <a:ext uri="{0D108BD9-81ED-4DB2-BD59-A6C34878D82A}">
                    <a16:rowId xmlns:a16="http://schemas.microsoft.com/office/drawing/2014/main" val="524272824"/>
                  </a:ext>
                </a:extLst>
              </a:tr>
              <a:tr h="260627">
                <a:tc>
                  <a:txBody>
                    <a:bodyPr/>
                    <a:lstStyle/>
                    <a:p>
                      <a:pPr algn="ctr"/>
                      <a:r>
                        <a:rPr lang="en-US" sz="1200" dirty="0"/>
                        <a:t>7</a:t>
                      </a:r>
                    </a:p>
                  </a:txBody>
                  <a:tcPr/>
                </a:tc>
                <a:tc>
                  <a:txBody>
                    <a:bodyPr/>
                    <a:lstStyle/>
                    <a:p>
                      <a:pPr algn="ctr"/>
                      <a:r>
                        <a:rPr lang="en-US" sz="1200" dirty="0"/>
                        <a:t>Test cases and Testing config</a:t>
                      </a:r>
                    </a:p>
                  </a:txBody>
                  <a:tcPr anchor="ctr"/>
                </a:tc>
                <a:tc>
                  <a:txBody>
                    <a:bodyPr/>
                    <a:lstStyle/>
                    <a:p>
                      <a:pPr algn="ctr"/>
                      <a:r>
                        <a:rPr lang="en-US" sz="1200" dirty="0"/>
                        <a:t>Harshini S</a:t>
                      </a:r>
                    </a:p>
                  </a:txBody>
                  <a:tcPr anchor="ctr"/>
                </a:tc>
                <a:extLst>
                  <a:ext uri="{0D108BD9-81ED-4DB2-BD59-A6C34878D82A}">
                    <a16:rowId xmlns:a16="http://schemas.microsoft.com/office/drawing/2014/main" val="2417466382"/>
                  </a:ext>
                </a:extLst>
              </a:tr>
              <a:tr h="260627">
                <a:tc>
                  <a:txBody>
                    <a:bodyPr/>
                    <a:lstStyle/>
                    <a:p>
                      <a:pPr algn="ctr"/>
                      <a:r>
                        <a:rPr lang="en-US" sz="1200" dirty="0"/>
                        <a:t>8</a:t>
                      </a:r>
                    </a:p>
                  </a:txBody>
                  <a:tcPr/>
                </a:tc>
                <a:tc>
                  <a:txBody>
                    <a:bodyPr/>
                    <a:lstStyle/>
                    <a:p>
                      <a:pPr algn="ctr"/>
                      <a:r>
                        <a:rPr lang="en-US" sz="1200" dirty="0"/>
                        <a:t>Mongo DB Configuration &amp; Documents to add</a:t>
                      </a:r>
                    </a:p>
                  </a:txBody>
                  <a:tcPr anchor="ctr"/>
                </a:tc>
                <a:tc>
                  <a:txBody>
                    <a:bodyPr/>
                    <a:lstStyle/>
                    <a:p>
                      <a:pPr algn="ctr"/>
                      <a:r>
                        <a:rPr lang="en-US" sz="1200" dirty="0"/>
                        <a:t>Harshini S</a:t>
                      </a:r>
                    </a:p>
                  </a:txBody>
                  <a:tcPr anchor="ctr"/>
                </a:tc>
                <a:extLst>
                  <a:ext uri="{0D108BD9-81ED-4DB2-BD59-A6C34878D82A}">
                    <a16:rowId xmlns:a16="http://schemas.microsoft.com/office/drawing/2014/main" val="4125365322"/>
                  </a:ext>
                </a:extLst>
              </a:tr>
              <a:tr h="260627">
                <a:tc>
                  <a:txBody>
                    <a:bodyPr/>
                    <a:lstStyle/>
                    <a:p>
                      <a:pPr algn="ctr"/>
                      <a:r>
                        <a:rPr lang="en-US" sz="1200" dirty="0"/>
                        <a:t>9</a:t>
                      </a:r>
                    </a:p>
                  </a:txBody>
                  <a:tcPr/>
                </a:tc>
                <a:tc>
                  <a:txBody>
                    <a:bodyPr/>
                    <a:lstStyle/>
                    <a:p>
                      <a:pPr algn="ctr"/>
                      <a:r>
                        <a:rPr lang="en-US" sz="1200" dirty="0" err="1"/>
                        <a:t>Dockerization</a:t>
                      </a:r>
                      <a:endParaRPr lang="en-US" sz="1200" dirty="0"/>
                    </a:p>
                  </a:txBody>
                  <a:tcPr anchor="ctr"/>
                </a:tc>
                <a:tc>
                  <a:txBody>
                    <a:bodyPr/>
                    <a:lstStyle/>
                    <a:p>
                      <a:pPr algn="ctr"/>
                      <a:r>
                        <a:rPr lang="en-US" sz="1200" dirty="0"/>
                        <a:t>Harshini S</a:t>
                      </a:r>
                    </a:p>
                  </a:txBody>
                  <a:tcPr anchor="ctr"/>
                </a:tc>
                <a:extLst>
                  <a:ext uri="{0D108BD9-81ED-4DB2-BD59-A6C34878D82A}">
                    <a16:rowId xmlns:a16="http://schemas.microsoft.com/office/drawing/2014/main" val="2375283884"/>
                  </a:ext>
                </a:extLst>
              </a:tr>
              <a:tr h="260627">
                <a:tc>
                  <a:txBody>
                    <a:bodyPr/>
                    <a:lstStyle/>
                    <a:p>
                      <a:pPr algn="ctr"/>
                      <a:r>
                        <a:rPr lang="en-US" sz="1200" dirty="0"/>
                        <a:t>10</a:t>
                      </a:r>
                    </a:p>
                  </a:txBody>
                  <a:tcPr/>
                </a:tc>
                <a:tc>
                  <a:txBody>
                    <a:bodyPr/>
                    <a:lstStyle/>
                    <a:p>
                      <a:pPr algn="ctr"/>
                      <a:r>
                        <a:rPr lang="en-US" sz="1200" dirty="0"/>
                        <a:t>Jenkins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K Maruthi Kumar / Harshini S</a:t>
                      </a:r>
                    </a:p>
                  </a:txBody>
                  <a:tcPr anchor="ctr"/>
                </a:tc>
                <a:extLst>
                  <a:ext uri="{0D108BD9-81ED-4DB2-BD59-A6C34878D82A}">
                    <a16:rowId xmlns:a16="http://schemas.microsoft.com/office/drawing/2014/main" val="3909007121"/>
                  </a:ext>
                </a:extLst>
              </a:tr>
              <a:tr h="260627">
                <a:tc>
                  <a:txBody>
                    <a:bodyPr/>
                    <a:lstStyle/>
                    <a:p>
                      <a:pPr algn="ctr"/>
                      <a:r>
                        <a:rPr lang="en-US" sz="1200" dirty="0"/>
                        <a:t>11</a:t>
                      </a:r>
                    </a:p>
                  </a:txBody>
                  <a:tcPr/>
                </a:tc>
                <a:tc>
                  <a:txBody>
                    <a:bodyPr/>
                    <a:lstStyle/>
                    <a:p>
                      <a:pPr algn="ctr"/>
                      <a:r>
                        <a:rPr lang="en-US" sz="1200" dirty="0"/>
                        <a:t>Eureka server and </a:t>
                      </a:r>
                      <a:r>
                        <a:rPr lang="en-US" sz="1200" dirty="0" err="1"/>
                        <a:t>Zuul</a:t>
                      </a:r>
                      <a:r>
                        <a:rPr lang="en-US" sz="1200" dirty="0"/>
                        <a:t> cloud gateway local check </a:t>
                      </a:r>
                    </a:p>
                  </a:txBody>
                  <a:tcPr anchor="ctr"/>
                </a:tc>
                <a:tc>
                  <a:txBody>
                    <a:bodyPr/>
                    <a:lstStyle/>
                    <a:p>
                      <a:pPr algn="ctr"/>
                      <a:r>
                        <a:rPr lang="en-US" sz="1200" dirty="0"/>
                        <a:t>Harshini S</a:t>
                      </a:r>
                    </a:p>
                  </a:txBody>
                  <a:tcPr anchor="ctr"/>
                </a:tc>
                <a:extLst>
                  <a:ext uri="{0D108BD9-81ED-4DB2-BD59-A6C34878D82A}">
                    <a16:rowId xmlns:a16="http://schemas.microsoft.com/office/drawing/2014/main" val="3486193977"/>
                  </a:ext>
                </a:extLst>
              </a:tr>
              <a:tr h="260627">
                <a:tc>
                  <a:txBody>
                    <a:bodyPr/>
                    <a:lstStyle/>
                    <a:p>
                      <a:pPr algn="ctr"/>
                      <a:r>
                        <a:rPr lang="en-US" sz="1200" dirty="0"/>
                        <a:t>12</a:t>
                      </a:r>
                    </a:p>
                  </a:txBody>
                  <a:tcPr/>
                </a:tc>
                <a:tc>
                  <a:txBody>
                    <a:bodyPr/>
                    <a:lstStyle/>
                    <a:p>
                      <a:pPr algn="ctr"/>
                      <a:r>
                        <a:rPr lang="en-US" sz="1200" dirty="0"/>
                        <a:t>Backend Code integration with Team 2 and Team 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Harshini S</a:t>
                      </a:r>
                    </a:p>
                  </a:txBody>
                  <a:tcPr anchor="ctr"/>
                </a:tc>
                <a:extLst>
                  <a:ext uri="{0D108BD9-81ED-4DB2-BD59-A6C34878D82A}">
                    <a16:rowId xmlns:a16="http://schemas.microsoft.com/office/drawing/2014/main" val="604194079"/>
                  </a:ext>
                </a:extLst>
              </a:tr>
              <a:tr h="260627">
                <a:tc>
                  <a:txBody>
                    <a:bodyPr/>
                    <a:lstStyle/>
                    <a:p>
                      <a:pPr algn="ctr"/>
                      <a:r>
                        <a:rPr lang="en-US" sz="1200"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Frontend Code integration with Team 2 and Team 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Arun </a:t>
                      </a:r>
                      <a:r>
                        <a:rPr lang="en-US" sz="1200" dirty="0" err="1"/>
                        <a:t>Sreekantan</a:t>
                      </a:r>
                      <a:endParaRPr lang="en-US" sz="1200" dirty="0"/>
                    </a:p>
                  </a:txBody>
                  <a:tcPr anchor="ctr"/>
                </a:tc>
                <a:extLst>
                  <a:ext uri="{0D108BD9-81ED-4DB2-BD59-A6C34878D82A}">
                    <a16:rowId xmlns:a16="http://schemas.microsoft.com/office/drawing/2014/main" val="1581487182"/>
                  </a:ext>
                </a:extLst>
              </a:tr>
              <a:tr h="260627">
                <a:tc>
                  <a:txBody>
                    <a:bodyPr/>
                    <a:lstStyle/>
                    <a:p>
                      <a:pPr algn="ctr"/>
                      <a:r>
                        <a:rPr lang="en-US" sz="1200" dirty="0"/>
                        <a:t>14</a:t>
                      </a:r>
                    </a:p>
                  </a:txBody>
                  <a:tcPr anchor="ctr"/>
                </a:tc>
                <a:tc>
                  <a:txBody>
                    <a:bodyPr/>
                    <a:lstStyle/>
                    <a:p>
                      <a:pPr algn="ctr"/>
                      <a:r>
                        <a:rPr lang="en-US" sz="1200"/>
                        <a:t>Deployment on Cloud</a:t>
                      </a:r>
                    </a:p>
                  </a:txBody>
                  <a:tcPr anchor="ctr"/>
                </a:tc>
                <a:tc>
                  <a:txBody>
                    <a:bodyPr/>
                    <a:lstStyle/>
                    <a:p>
                      <a:pPr algn="ctr"/>
                      <a:r>
                        <a:rPr lang="en-US" sz="1200" dirty="0"/>
                        <a:t>Harshini S</a:t>
                      </a:r>
                    </a:p>
                  </a:txBody>
                  <a:tcPr anchor="ctr"/>
                </a:tc>
                <a:extLst>
                  <a:ext uri="{0D108BD9-81ED-4DB2-BD59-A6C34878D82A}">
                    <a16:rowId xmlns:a16="http://schemas.microsoft.com/office/drawing/2014/main" val="606839278"/>
                  </a:ext>
                </a:extLst>
              </a:tr>
              <a:tr h="260627">
                <a:tc>
                  <a:txBody>
                    <a:bodyPr/>
                    <a:lstStyle/>
                    <a:p>
                      <a:pPr algn="ctr"/>
                      <a:r>
                        <a:rPr lang="en-US" sz="1200" dirty="0"/>
                        <a:t>15</a:t>
                      </a:r>
                    </a:p>
                  </a:txBody>
                  <a:tcPr anchor="ctr"/>
                </a:tc>
                <a:tc>
                  <a:txBody>
                    <a:bodyPr/>
                    <a:lstStyle/>
                    <a:p>
                      <a:pPr algn="ctr"/>
                      <a:r>
                        <a:rPr lang="en-US" sz="1200" dirty="0"/>
                        <a:t>API / </a:t>
                      </a:r>
                      <a:r>
                        <a:rPr lang="en-US" sz="1200" dirty="0" err="1"/>
                        <a:t>Dockerization</a:t>
                      </a:r>
                      <a:r>
                        <a:rPr lang="en-US" sz="1200" dirty="0"/>
                        <a:t> / Confluence / PPT Documentation</a:t>
                      </a:r>
                    </a:p>
                  </a:txBody>
                  <a:tcPr anchor="ctr"/>
                </a:tc>
                <a:tc>
                  <a:txBody>
                    <a:bodyPr/>
                    <a:lstStyle/>
                    <a:p>
                      <a:pPr algn="ctr"/>
                      <a:r>
                        <a:rPr lang="en-US" sz="1200" dirty="0"/>
                        <a:t>Harshini S</a:t>
                      </a:r>
                    </a:p>
                  </a:txBody>
                  <a:tcPr anchor="ctr"/>
                </a:tc>
                <a:extLst>
                  <a:ext uri="{0D108BD9-81ED-4DB2-BD59-A6C34878D82A}">
                    <a16:rowId xmlns:a16="http://schemas.microsoft.com/office/drawing/2014/main" val="3454110015"/>
                  </a:ext>
                </a:extLst>
              </a:tr>
              <a:tr h="260627">
                <a:tc>
                  <a:txBody>
                    <a:bodyPr/>
                    <a:lstStyle/>
                    <a:p>
                      <a:pPr algn="ctr"/>
                      <a:r>
                        <a:rPr lang="en-US" sz="1200" dirty="0"/>
                        <a:t>16</a:t>
                      </a:r>
                    </a:p>
                  </a:txBody>
                  <a:tcPr anchor="ctr"/>
                </a:tc>
                <a:tc>
                  <a:txBody>
                    <a:bodyPr/>
                    <a:lstStyle/>
                    <a:p>
                      <a:pPr algn="ctr"/>
                      <a:r>
                        <a:rPr lang="en-US" sz="1200" dirty="0"/>
                        <a:t>Requirements Gathering</a:t>
                      </a:r>
                    </a:p>
                  </a:txBody>
                  <a:tcPr anchor="ctr"/>
                </a:tc>
                <a:tc>
                  <a:txBody>
                    <a:bodyPr/>
                    <a:lstStyle/>
                    <a:p>
                      <a:pPr algn="ctr"/>
                      <a:r>
                        <a:rPr lang="en-US" sz="1200" dirty="0"/>
                        <a:t>Jayakumar Inbaraj</a:t>
                      </a:r>
                    </a:p>
                  </a:txBody>
                  <a:tcPr anchor="ctr"/>
                </a:tc>
                <a:extLst>
                  <a:ext uri="{0D108BD9-81ED-4DB2-BD59-A6C34878D82A}">
                    <a16:rowId xmlns:a16="http://schemas.microsoft.com/office/drawing/2014/main" val="1728005700"/>
                  </a:ext>
                </a:extLst>
              </a:tr>
            </a:tbl>
          </a:graphicData>
        </a:graphic>
      </p:graphicFrame>
    </p:spTree>
    <p:extLst>
      <p:ext uri="{BB962C8B-B14F-4D97-AF65-F5344CB8AC3E}">
        <p14:creationId xmlns:p14="http://schemas.microsoft.com/office/powerpoint/2010/main" val="603007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BF95D-03B4-7449-89A0-E64CE4580316}"/>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b="1" i="0" u="none" strike="noStrike" kern="1200">
                <a:solidFill>
                  <a:srgbClr val="FFFFFF"/>
                </a:solidFill>
                <a:effectLst/>
                <a:latin typeface="+mj-lt"/>
                <a:ea typeface="+mj-ea"/>
                <a:cs typeface="+mj-cs"/>
              </a:rPr>
              <a:t>Capstone Project Overview</a:t>
            </a:r>
            <a:endParaRPr lang="en-US" sz="40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E6AC68FE-52E3-6034-8BF1-A55BD32DECAC}"/>
              </a:ext>
            </a:extLst>
          </p:cNvPr>
          <p:cNvSpPr>
            <a:spLocks noGrp="1"/>
          </p:cNvSpPr>
          <p:nvPr>
            <p:ph type="subTitle" idx="1"/>
          </p:nvPr>
        </p:nvSpPr>
        <p:spPr>
          <a:xfrm>
            <a:off x="1371599" y="2318197"/>
            <a:ext cx="9724031" cy="3683358"/>
          </a:xfrm>
        </p:spPr>
        <p:txBody>
          <a:bodyPr vert="horz" lIns="91440" tIns="45720" rIns="91440" bIns="45720" rtlCol="0" anchor="ctr">
            <a:normAutofit/>
          </a:bodyPr>
          <a:lstStyle/>
          <a:p>
            <a:pPr marL="285750" indent="-228600" algn="l" fontAlgn="base">
              <a:buFont typeface="Arial" panose="020B0604020202020204" pitchFamily="34" charset="0"/>
              <a:buChar char="•"/>
            </a:pPr>
            <a:r>
              <a:rPr lang="en-US" sz="1400" b="0" i="0" u="none" strike="noStrike" dirty="0">
                <a:effectLst/>
              </a:rPr>
              <a:t>This Capstone project is organized to deliver an Online Shopping platform called Wall-E-Cart. The platform aims to provide a seamless shopping experience for customers and streamline the post-transaction processes for the administrators </a:t>
            </a:r>
            <a:r>
              <a:rPr lang="en-US" sz="1400" b="0" i="0" dirty="0">
                <a:effectLst/>
              </a:rPr>
              <a:t>​</a:t>
            </a:r>
          </a:p>
          <a:p>
            <a:pPr marL="285750" indent="-228600" algn="l" fontAlgn="base">
              <a:buFont typeface="Arial" panose="020B0604020202020204" pitchFamily="34" charset="0"/>
              <a:buChar char="•"/>
            </a:pPr>
            <a:r>
              <a:rPr lang="en-US" sz="1400" b="0" i="0" u="none" strike="noStrike" dirty="0">
                <a:effectLst/>
              </a:rPr>
              <a:t>This Online shopping platform is split into 10 modules for 10 teams</a:t>
            </a:r>
            <a:r>
              <a:rPr lang="en-US" sz="1400" b="0" i="0" dirty="0">
                <a:effectLst/>
              </a:rPr>
              <a:t>​</a:t>
            </a:r>
          </a:p>
          <a:p>
            <a:pPr marL="285750" indent="-228600" algn="l" fontAlgn="base">
              <a:buFont typeface="Arial" panose="020B0604020202020204" pitchFamily="34" charset="0"/>
              <a:buChar char="•"/>
            </a:pPr>
            <a:r>
              <a:rPr lang="en-US" sz="1400" b="0" i="0" u="none" strike="noStrike" dirty="0">
                <a:effectLst/>
              </a:rPr>
              <a:t>We are from Team 3 who represents the Item Page and its relevant modules</a:t>
            </a:r>
            <a:r>
              <a:rPr lang="en-US" sz="1400" b="0" i="0" dirty="0">
                <a:effectLst/>
              </a:rPr>
              <a:t>​</a:t>
            </a:r>
          </a:p>
          <a:p>
            <a:pPr marL="285750" indent="-228600" algn="l" fontAlgn="base">
              <a:buFont typeface="Arial" panose="020B0604020202020204" pitchFamily="34" charset="0"/>
              <a:buChar char="•"/>
            </a:pPr>
            <a:r>
              <a:rPr lang="en-US" sz="1400" b="0" i="0" u="none" strike="noStrike" dirty="0">
                <a:effectLst/>
              </a:rPr>
              <a:t>Item page has detailed product pages providing comprehensive information about each item including specifications, reviews, and related products.</a:t>
            </a:r>
            <a:r>
              <a:rPr lang="en-US" sz="1400" b="0" i="0" dirty="0">
                <a:effectLst/>
              </a:rPr>
              <a:t>​</a:t>
            </a:r>
          </a:p>
          <a:p>
            <a:pPr marL="285750" indent="-228600" algn="l" fontAlgn="base">
              <a:buFont typeface="Arial" panose="020B0604020202020204" pitchFamily="34" charset="0"/>
              <a:buChar char="•"/>
            </a:pPr>
            <a:r>
              <a:rPr lang="en-US" sz="1400" b="0" i="0" u="none" strike="noStrike" dirty="0">
                <a:effectLst/>
              </a:rPr>
              <a:t>We are covering following user stories to complete the project.</a:t>
            </a:r>
            <a:r>
              <a:rPr lang="en-US" sz="1400" b="0" i="0" dirty="0">
                <a:effectLst/>
              </a:rPr>
              <a:t>​</a:t>
            </a:r>
          </a:p>
          <a:p>
            <a:pPr marL="342900" indent="-285750" algn="l" fontAlgn="base">
              <a:buFont typeface="Wingdings" panose="05000000000000000000" pitchFamily="2" charset="2"/>
              <a:buChar char="q"/>
            </a:pPr>
            <a:r>
              <a:rPr lang="en-US" sz="1400" b="0" i="0" u="none" strike="noStrike" dirty="0">
                <a:effectLst/>
              </a:rPr>
              <a:t>Accessing Comprehensive Product Information </a:t>
            </a:r>
            <a:r>
              <a:rPr lang="en-US" sz="1400" b="0" i="0" dirty="0">
                <a:effectLst/>
              </a:rPr>
              <a:t>​</a:t>
            </a:r>
          </a:p>
          <a:p>
            <a:pPr marL="342900" indent="-285750" algn="l" fontAlgn="base">
              <a:buFont typeface="Wingdings" panose="05000000000000000000" pitchFamily="2" charset="2"/>
              <a:buChar char="q"/>
            </a:pPr>
            <a:r>
              <a:rPr lang="en-US" sz="1400" b="0" i="0" u="none" strike="noStrike" dirty="0">
                <a:effectLst/>
              </a:rPr>
              <a:t>Adding Product to Cart with User Login </a:t>
            </a:r>
            <a:r>
              <a:rPr lang="en-US" sz="1400" b="0" i="0" dirty="0">
                <a:effectLst/>
              </a:rPr>
              <a:t>​</a:t>
            </a:r>
          </a:p>
          <a:p>
            <a:pPr marL="342900" indent="-285750" algn="l" fontAlgn="base">
              <a:buFont typeface="Wingdings" panose="05000000000000000000" pitchFamily="2" charset="2"/>
              <a:buChar char="q"/>
            </a:pPr>
            <a:r>
              <a:rPr lang="en-US" sz="1400" b="0" i="0" u="none" strike="noStrike" dirty="0">
                <a:effectLst/>
              </a:rPr>
              <a:t>Universal Access to Product Details</a:t>
            </a:r>
            <a:r>
              <a:rPr lang="en-US" sz="1400" b="0" i="0" dirty="0">
                <a:effectLst/>
              </a:rPr>
              <a:t>​</a:t>
            </a:r>
          </a:p>
          <a:p>
            <a:pPr marL="342900" indent="-285750" algn="l" fontAlgn="base">
              <a:buFont typeface="Wingdings" panose="05000000000000000000" pitchFamily="2" charset="2"/>
              <a:buChar char="q"/>
            </a:pPr>
            <a:r>
              <a:rPr lang="en-US" sz="1400" b="0" i="0" u="none" strike="noStrike" dirty="0">
                <a:effectLst/>
              </a:rPr>
              <a:t>Saving Products for Later as a Logged-In User</a:t>
            </a:r>
            <a:r>
              <a:rPr lang="en-US" sz="1400" b="0" i="0" dirty="0">
                <a:effectLst/>
              </a:rPr>
              <a:t>​</a:t>
            </a:r>
          </a:p>
          <a:p>
            <a:pPr marL="342900" indent="-285750" algn="l" fontAlgn="base">
              <a:buFont typeface="Wingdings" panose="05000000000000000000" pitchFamily="2" charset="2"/>
              <a:buChar char="q"/>
            </a:pPr>
            <a:r>
              <a:rPr lang="en-US" sz="1400" b="0" i="0" u="none" strike="noStrike" dirty="0">
                <a:effectLst/>
              </a:rPr>
              <a:t>Comparing Products and Reviews </a:t>
            </a:r>
            <a:r>
              <a:rPr lang="en-US" sz="1400" b="0" i="0" dirty="0">
                <a:effectLst/>
              </a:rPr>
              <a:t>​</a:t>
            </a:r>
          </a:p>
        </p:txBody>
      </p:sp>
    </p:spTree>
    <p:extLst>
      <p:ext uri="{BB962C8B-B14F-4D97-AF65-F5344CB8AC3E}">
        <p14:creationId xmlns:p14="http://schemas.microsoft.com/office/powerpoint/2010/main" val="2179167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4CB23-3F43-ECCD-EB64-C44601F30783}"/>
              </a:ext>
            </a:extLst>
          </p:cNvPr>
          <p:cNvSpPr>
            <a:spLocks noGrp="1"/>
          </p:cNvSpPr>
          <p:nvPr>
            <p:ph type="ctrTitle"/>
          </p:nvPr>
        </p:nvSpPr>
        <p:spPr>
          <a:xfrm>
            <a:off x="699713" y="248038"/>
            <a:ext cx="7063721" cy="1159200"/>
          </a:xfrm>
        </p:spPr>
        <p:txBody>
          <a:bodyPr vert="horz" lIns="91440" tIns="45720" rIns="91440" bIns="45720" rtlCol="0" anchor="ctr">
            <a:normAutofit/>
          </a:bodyPr>
          <a:lstStyle/>
          <a:p>
            <a:pPr algn="l"/>
            <a:r>
              <a:rPr lang="en-US" sz="4000" b="1" i="0" u="none" strike="noStrike" kern="1200">
                <a:solidFill>
                  <a:srgbClr val="FFFFFF"/>
                </a:solidFill>
                <a:effectLst/>
                <a:latin typeface="+mj-lt"/>
                <a:ea typeface="+mj-ea"/>
                <a:cs typeface="+mj-cs"/>
              </a:rPr>
              <a:t>Capstone Project solution design​</a:t>
            </a:r>
            <a:endParaRPr lang="en-US" sz="4000" kern="1200">
              <a:solidFill>
                <a:srgbClr val="FFFFFF"/>
              </a:solidFill>
              <a:latin typeface="+mj-lt"/>
              <a:ea typeface="+mj-ea"/>
              <a:cs typeface="+mj-cs"/>
            </a:endParaRPr>
          </a:p>
        </p:txBody>
      </p:sp>
      <p:pic>
        <p:nvPicPr>
          <p:cNvPr id="2050" name="Picture 2" descr="A screenshot of a computer&#10;&#10;Description automatically generated">
            <a:extLst>
              <a:ext uri="{FF2B5EF4-FFF2-40B4-BE49-F238E27FC236}">
                <a16:creationId xmlns:a16="http://schemas.microsoft.com/office/drawing/2014/main" id="{6B42C4B0-15CC-7738-49CF-EFAF97C57E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1048" y="1822348"/>
            <a:ext cx="7180902"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213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817E1-311A-9B03-FA6C-1AF963AC3A9B}"/>
              </a:ext>
            </a:extLst>
          </p:cNvPr>
          <p:cNvSpPr>
            <a:spLocks noGrp="1"/>
          </p:cNvSpPr>
          <p:nvPr>
            <p:ph type="ctrTitle"/>
          </p:nvPr>
        </p:nvSpPr>
        <p:spPr>
          <a:xfrm>
            <a:off x="699713" y="248038"/>
            <a:ext cx="7063721" cy="1159200"/>
          </a:xfrm>
          <a:prstGeom prst="ellipse">
            <a:avLst/>
          </a:prstGeom>
        </p:spPr>
        <p:txBody>
          <a:bodyPr vert="horz" lIns="91440" tIns="45720" rIns="91440" bIns="45720" rtlCol="0" anchor="ctr">
            <a:normAutofit/>
          </a:bodyPr>
          <a:lstStyle/>
          <a:p>
            <a:pPr algn="l"/>
            <a:r>
              <a:rPr lang="en-US" sz="2800" b="1" i="0" u="none" strike="noStrike" kern="1200" dirty="0">
                <a:solidFill>
                  <a:srgbClr val="FFFFFF"/>
                </a:solidFill>
                <a:effectLst/>
                <a:latin typeface="+mj-lt"/>
                <a:ea typeface="+mj-ea"/>
                <a:cs typeface="+mj-cs"/>
              </a:rPr>
              <a:t>Implementation</a:t>
            </a:r>
          </a:p>
        </p:txBody>
      </p:sp>
      <p:grpSp>
        <p:nvGrpSpPr>
          <p:cNvPr id="3" name="Group 2">
            <a:extLst>
              <a:ext uri="{FF2B5EF4-FFF2-40B4-BE49-F238E27FC236}">
                <a16:creationId xmlns:a16="http://schemas.microsoft.com/office/drawing/2014/main" id="{3F34319A-D712-3099-A7C7-51F2780EF05C}"/>
              </a:ext>
            </a:extLst>
          </p:cNvPr>
          <p:cNvGrpSpPr/>
          <p:nvPr/>
        </p:nvGrpSpPr>
        <p:grpSpPr>
          <a:xfrm>
            <a:off x="1859729" y="3657600"/>
            <a:ext cx="263525" cy="260350"/>
            <a:chOff x="2084388" y="4111625"/>
            <a:chExt cx="263525" cy="260350"/>
          </a:xfrm>
        </p:grpSpPr>
        <p:sp>
          <p:nvSpPr>
            <p:cNvPr id="4" name="Oval 11">
              <a:extLst>
                <a:ext uri="{FF2B5EF4-FFF2-40B4-BE49-F238E27FC236}">
                  <a16:creationId xmlns:a16="http://schemas.microsoft.com/office/drawing/2014/main" id="{4924B737-2990-5DE7-A196-848AD73D0F58}"/>
                </a:ext>
              </a:extLst>
            </p:cNvPr>
            <p:cNvSpPr>
              <a:spLocks noChangeArrowheads="1"/>
            </p:cNvSpPr>
            <p:nvPr/>
          </p:nvSpPr>
          <p:spPr bwMode="auto">
            <a:xfrm>
              <a:off x="2084388" y="4111625"/>
              <a:ext cx="263525" cy="260350"/>
            </a:xfrm>
            <a:prstGeom prst="ellipse">
              <a:avLst/>
            </a:prstGeom>
            <a:noFill/>
            <a:ln w="539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Oval 12">
              <a:extLst>
                <a:ext uri="{FF2B5EF4-FFF2-40B4-BE49-F238E27FC236}">
                  <a16:creationId xmlns:a16="http://schemas.microsoft.com/office/drawing/2014/main" id="{5BA59C61-906D-164C-0B42-63DE293C045F}"/>
                </a:ext>
              </a:extLst>
            </p:cNvPr>
            <p:cNvSpPr>
              <a:spLocks noChangeArrowheads="1"/>
            </p:cNvSpPr>
            <p:nvPr/>
          </p:nvSpPr>
          <p:spPr bwMode="auto">
            <a:xfrm>
              <a:off x="2149475" y="4176713"/>
              <a:ext cx="128588" cy="13017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6" name="Group 5">
            <a:extLst>
              <a:ext uri="{FF2B5EF4-FFF2-40B4-BE49-F238E27FC236}">
                <a16:creationId xmlns:a16="http://schemas.microsoft.com/office/drawing/2014/main" id="{97EC1F60-AA67-686E-016C-435281E825B2}"/>
              </a:ext>
            </a:extLst>
          </p:cNvPr>
          <p:cNvGrpSpPr/>
          <p:nvPr/>
        </p:nvGrpSpPr>
        <p:grpSpPr>
          <a:xfrm>
            <a:off x="3796479" y="3657600"/>
            <a:ext cx="263525" cy="260350"/>
            <a:chOff x="4021138" y="4111625"/>
            <a:chExt cx="263525" cy="260350"/>
          </a:xfrm>
        </p:grpSpPr>
        <p:sp>
          <p:nvSpPr>
            <p:cNvPr id="7" name="Oval 13">
              <a:extLst>
                <a:ext uri="{FF2B5EF4-FFF2-40B4-BE49-F238E27FC236}">
                  <a16:creationId xmlns:a16="http://schemas.microsoft.com/office/drawing/2014/main" id="{60038D1D-B91A-5278-6EBE-FC7DF9935D56}"/>
                </a:ext>
              </a:extLst>
            </p:cNvPr>
            <p:cNvSpPr>
              <a:spLocks noChangeArrowheads="1"/>
            </p:cNvSpPr>
            <p:nvPr/>
          </p:nvSpPr>
          <p:spPr bwMode="auto">
            <a:xfrm>
              <a:off x="4021138" y="4111625"/>
              <a:ext cx="263525" cy="260350"/>
            </a:xfrm>
            <a:prstGeom prst="ellipse">
              <a:avLst/>
            </a:prstGeom>
            <a:noFill/>
            <a:ln w="539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Oval 14">
              <a:extLst>
                <a:ext uri="{FF2B5EF4-FFF2-40B4-BE49-F238E27FC236}">
                  <a16:creationId xmlns:a16="http://schemas.microsoft.com/office/drawing/2014/main" id="{817F3DDB-759C-4BFF-C802-0E640A6AC598}"/>
                </a:ext>
              </a:extLst>
            </p:cNvPr>
            <p:cNvSpPr>
              <a:spLocks noChangeArrowheads="1"/>
            </p:cNvSpPr>
            <p:nvPr/>
          </p:nvSpPr>
          <p:spPr bwMode="auto">
            <a:xfrm>
              <a:off x="4089400" y="4176713"/>
              <a:ext cx="130175" cy="1301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9" name="Group 8">
            <a:extLst>
              <a:ext uri="{FF2B5EF4-FFF2-40B4-BE49-F238E27FC236}">
                <a16:creationId xmlns:a16="http://schemas.microsoft.com/office/drawing/2014/main" id="{3DB3D290-9420-A148-9B7C-0915E01F4C58}"/>
              </a:ext>
            </a:extLst>
          </p:cNvPr>
          <p:cNvGrpSpPr/>
          <p:nvPr/>
        </p:nvGrpSpPr>
        <p:grpSpPr>
          <a:xfrm>
            <a:off x="5737991" y="3657600"/>
            <a:ext cx="258763" cy="260350"/>
            <a:chOff x="5962650" y="4111625"/>
            <a:chExt cx="258763" cy="260350"/>
          </a:xfrm>
        </p:grpSpPr>
        <p:sp>
          <p:nvSpPr>
            <p:cNvPr id="10" name="Oval 15">
              <a:extLst>
                <a:ext uri="{FF2B5EF4-FFF2-40B4-BE49-F238E27FC236}">
                  <a16:creationId xmlns:a16="http://schemas.microsoft.com/office/drawing/2014/main" id="{8B4C4D25-B4F8-722D-F558-4538DF853CE3}"/>
                </a:ext>
              </a:extLst>
            </p:cNvPr>
            <p:cNvSpPr>
              <a:spLocks noChangeArrowheads="1"/>
            </p:cNvSpPr>
            <p:nvPr/>
          </p:nvSpPr>
          <p:spPr bwMode="auto">
            <a:xfrm>
              <a:off x="5962650" y="4111625"/>
              <a:ext cx="258763" cy="260350"/>
            </a:xfrm>
            <a:prstGeom prst="ellipse">
              <a:avLst/>
            </a:prstGeom>
            <a:noFill/>
            <a:ln w="53975"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Oval 16">
              <a:extLst>
                <a:ext uri="{FF2B5EF4-FFF2-40B4-BE49-F238E27FC236}">
                  <a16:creationId xmlns:a16="http://schemas.microsoft.com/office/drawing/2014/main" id="{D7FDF6C1-9059-9DDD-D069-EF3D005D4A04}"/>
                </a:ext>
              </a:extLst>
            </p:cNvPr>
            <p:cNvSpPr>
              <a:spLocks noChangeArrowheads="1"/>
            </p:cNvSpPr>
            <p:nvPr/>
          </p:nvSpPr>
          <p:spPr bwMode="auto">
            <a:xfrm>
              <a:off x="6027738" y="4176713"/>
              <a:ext cx="128588" cy="13017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12" name="Group 11">
            <a:extLst>
              <a:ext uri="{FF2B5EF4-FFF2-40B4-BE49-F238E27FC236}">
                <a16:creationId xmlns:a16="http://schemas.microsoft.com/office/drawing/2014/main" id="{19E07DC3-CE00-F220-B276-9FCC11957DAD}"/>
              </a:ext>
            </a:extLst>
          </p:cNvPr>
          <p:cNvGrpSpPr/>
          <p:nvPr/>
        </p:nvGrpSpPr>
        <p:grpSpPr>
          <a:xfrm>
            <a:off x="7674741" y="3657600"/>
            <a:ext cx="261938" cy="260350"/>
            <a:chOff x="7899400" y="4111625"/>
            <a:chExt cx="261938" cy="260350"/>
          </a:xfrm>
        </p:grpSpPr>
        <p:sp>
          <p:nvSpPr>
            <p:cNvPr id="13" name="Oval 17">
              <a:extLst>
                <a:ext uri="{FF2B5EF4-FFF2-40B4-BE49-F238E27FC236}">
                  <a16:creationId xmlns:a16="http://schemas.microsoft.com/office/drawing/2014/main" id="{37605D30-CE65-1964-822D-6D6A6829D6D7}"/>
                </a:ext>
              </a:extLst>
            </p:cNvPr>
            <p:cNvSpPr>
              <a:spLocks noChangeArrowheads="1"/>
            </p:cNvSpPr>
            <p:nvPr/>
          </p:nvSpPr>
          <p:spPr bwMode="auto">
            <a:xfrm>
              <a:off x="7899400" y="4111625"/>
              <a:ext cx="261938" cy="260350"/>
            </a:xfrm>
            <a:prstGeom prst="ellipse">
              <a:avLst/>
            </a:prstGeom>
            <a:noFill/>
            <a:ln w="539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Oval 18">
              <a:extLst>
                <a:ext uri="{FF2B5EF4-FFF2-40B4-BE49-F238E27FC236}">
                  <a16:creationId xmlns:a16="http://schemas.microsoft.com/office/drawing/2014/main" id="{989B474D-A3ED-C6C6-3A25-10B1522BB29C}"/>
                </a:ext>
              </a:extLst>
            </p:cNvPr>
            <p:cNvSpPr>
              <a:spLocks noChangeArrowheads="1"/>
            </p:cNvSpPr>
            <p:nvPr/>
          </p:nvSpPr>
          <p:spPr bwMode="auto">
            <a:xfrm>
              <a:off x="7964488" y="4176713"/>
              <a:ext cx="128588" cy="13017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15" name="Group 14">
            <a:extLst>
              <a:ext uri="{FF2B5EF4-FFF2-40B4-BE49-F238E27FC236}">
                <a16:creationId xmlns:a16="http://schemas.microsoft.com/office/drawing/2014/main" id="{0BFB9AA4-32AA-9461-09BD-D26CD1585D6D}"/>
              </a:ext>
            </a:extLst>
          </p:cNvPr>
          <p:cNvGrpSpPr/>
          <p:nvPr/>
        </p:nvGrpSpPr>
        <p:grpSpPr>
          <a:xfrm>
            <a:off x="9611491" y="3657600"/>
            <a:ext cx="261938" cy="260350"/>
            <a:chOff x="9836150" y="4111625"/>
            <a:chExt cx="261938" cy="260350"/>
          </a:xfrm>
        </p:grpSpPr>
        <p:sp>
          <p:nvSpPr>
            <p:cNvPr id="16" name="Oval 19">
              <a:extLst>
                <a:ext uri="{FF2B5EF4-FFF2-40B4-BE49-F238E27FC236}">
                  <a16:creationId xmlns:a16="http://schemas.microsoft.com/office/drawing/2014/main" id="{6D9D159C-2A98-FF6C-BAC2-8A53DC558DFA}"/>
                </a:ext>
              </a:extLst>
            </p:cNvPr>
            <p:cNvSpPr>
              <a:spLocks noChangeArrowheads="1"/>
            </p:cNvSpPr>
            <p:nvPr/>
          </p:nvSpPr>
          <p:spPr bwMode="auto">
            <a:xfrm>
              <a:off x="9836150" y="4111625"/>
              <a:ext cx="261938" cy="260350"/>
            </a:xfrm>
            <a:prstGeom prst="ellipse">
              <a:avLst/>
            </a:prstGeom>
            <a:noFill/>
            <a:ln w="539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Oval 20">
              <a:extLst>
                <a:ext uri="{FF2B5EF4-FFF2-40B4-BE49-F238E27FC236}">
                  <a16:creationId xmlns:a16="http://schemas.microsoft.com/office/drawing/2014/main" id="{1CB4D611-6FCF-B38D-5C4C-23175707B246}"/>
                </a:ext>
              </a:extLst>
            </p:cNvPr>
            <p:cNvSpPr>
              <a:spLocks noChangeArrowheads="1"/>
            </p:cNvSpPr>
            <p:nvPr/>
          </p:nvSpPr>
          <p:spPr bwMode="auto">
            <a:xfrm>
              <a:off x="9904413" y="4176713"/>
              <a:ext cx="130175" cy="13017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18" name="Group 17">
            <a:extLst>
              <a:ext uri="{FF2B5EF4-FFF2-40B4-BE49-F238E27FC236}">
                <a16:creationId xmlns:a16="http://schemas.microsoft.com/office/drawing/2014/main" id="{3F0B010C-BDC9-F93B-C731-F091A37994FD}"/>
              </a:ext>
            </a:extLst>
          </p:cNvPr>
          <p:cNvGrpSpPr/>
          <p:nvPr/>
        </p:nvGrpSpPr>
        <p:grpSpPr>
          <a:xfrm>
            <a:off x="1289816" y="1884363"/>
            <a:ext cx="1403350" cy="1614488"/>
            <a:chOff x="1514475" y="2338388"/>
            <a:chExt cx="1403350" cy="1614488"/>
          </a:xfrm>
        </p:grpSpPr>
        <p:sp>
          <p:nvSpPr>
            <p:cNvPr id="19" name="Freeform 6">
              <a:extLst>
                <a:ext uri="{FF2B5EF4-FFF2-40B4-BE49-F238E27FC236}">
                  <a16:creationId xmlns:a16="http://schemas.microsoft.com/office/drawing/2014/main" id="{8E538C5C-5DD5-096C-628A-F7D79387C707}"/>
                </a:ext>
              </a:extLst>
            </p:cNvPr>
            <p:cNvSpPr>
              <a:spLocks/>
            </p:cNvSpPr>
            <p:nvPr/>
          </p:nvSpPr>
          <p:spPr bwMode="auto">
            <a:xfrm>
              <a:off x="1514475" y="2338388"/>
              <a:ext cx="1403350" cy="1614488"/>
            </a:xfrm>
            <a:custGeom>
              <a:avLst/>
              <a:gdLst>
                <a:gd name="T0" fmla="*/ 369 w 369"/>
                <a:gd name="T1" fmla="*/ 184 h 424"/>
                <a:gd name="T2" fmla="*/ 184 w 369"/>
                <a:gd name="T3" fmla="*/ 0 h 424"/>
                <a:gd name="T4" fmla="*/ 0 w 369"/>
                <a:gd name="T5" fmla="*/ 184 h 424"/>
                <a:gd name="T6" fmla="*/ 151 w 369"/>
                <a:gd name="T7" fmla="*/ 366 h 424"/>
                <a:gd name="T8" fmla="*/ 184 w 369"/>
                <a:gd name="T9" fmla="*/ 424 h 424"/>
                <a:gd name="T10" fmla="*/ 218 w 369"/>
                <a:gd name="T11" fmla="*/ 366 h 424"/>
                <a:gd name="T12" fmla="*/ 369 w 369"/>
                <a:gd name="T13" fmla="*/ 184 h 424"/>
              </a:gdLst>
              <a:ahLst/>
              <a:cxnLst>
                <a:cxn ang="0">
                  <a:pos x="T0" y="T1"/>
                </a:cxn>
                <a:cxn ang="0">
                  <a:pos x="T2" y="T3"/>
                </a:cxn>
                <a:cxn ang="0">
                  <a:pos x="T4" y="T5"/>
                </a:cxn>
                <a:cxn ang="0">
                  <a:pos x="T6" y="T7"/>
                </a:cxn>
                <a:cxn ang="0">
                  <a:pos x="T8" y="T9"/>
                </a:cxn>
                <a:cxn ang="0">
                  <a:pos x="T10" y="T11"/>
                </a:cxn>
                <a:cxn ang="0">
                  <a:pos x="T12" y="T13"/>
                </a:cxn>
              </a:cxnLst>
              <a:rect l="0" t="0" r="r" b="b"/>
              <a:pathLst>
                <a:path w="369" h="424">
                  <a:moveTo>
                    <a:pt x="369" y="184"/>
                  </a:moveTo>
                  <a:cubicBezTo>
                    <a:pt x="369" y="82"/>
                    <a:pt x="286" y="0"/>
                    <a:pt x="184" y="0"/>
                  </a:cubicBezTo>
                  <a:cubicBezTo>
                    <a:pt x="82" y="0"/>
                    <a:pt x="0" y="82"/>
                    <a:pt x="0" y="184"/>
                  </a:cubicBezTo>
                  <a:cubicBezTo>
                    <a:pt x="0" y="275"/>
                    <a:pt x="65" y="350"/>
                    <a:pt x="151" y="366"/>
                  </a:cubicBezTo>
                  <a:cubicBezTo>
                    <a:pt x="184" y="424"/>
                    <a:pt x="184" y="424"/>
                    <a:pt x="184" y="424"/>
                  </a:cubicBezTo>
                  <a:cubicBezTo>
                    <a:pt x="218" y="366"/>
                    <a:pt x="218" y="366"/>
                    <a:pt x="218" y="366"/>
                  </a:cubicBezTo>
                  <a:cubicBezTo>
                    <a:pt x="304" y="350"/>
                    <a:pt x="369" y="275"/>
                    <a:pt x="369" y="1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ru-RU"/>
            </a:p>
          </p:txBody>
        </p:sp>
        <p:sp>
          <p:nvSpPr>
            <p:cNvPr id="20" name="Oval 21">
              <a:extLst>
                <a:ext uri="{FF2B5EF4-FFF2-40B4-BE49-F238E27FC236}">
                  <a16:creationId xmlns:a16="http://schemas.microsoft.com/office/drawing/2014/main" id="{C7C8F1A6-4E5F-6897-9DB9-D8E51BFD58F7}"/>
                </a:ext>
              </a:extLst>
            </p:cNvPr>
            <p:cNvSpPr>
              <a:spLocks noChangeArrowheads="1"/>
            </p:cNvSpPr>
            <p:nvPr/>
          </p:nvSpPr>
          <p:spPr bwMode="auto">
            <a:xfrm>
              <a:off x="1719263" y="2546350"/>
              <a:ext cx="989013" cy="987425"/>
            </a:xfrm>
            <a:prstGeom prst="ellipse">
              <a:avLst/>
            </a:prstGeom>
            <a:solidFill>
              <a:schemeClr val="bg2"/>
            </a:solidFill>
            <a:ln>
              <a:noFill/>
            </a:ln>
            <a:effectLst>
              <a:outerShdw blurRad="127000" dist="635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ru-RU" dirty="0"/>
            </a:p>
          </p:txBody>
        </p:sp>
      </p:grpSp>
      <p:grpSp>
        <p:nvGrpSpPr>
          <p:cNvPr id="21" name="Group 20">
            <a:extLst>
              <a:ext uri="{FF2B5EF4-FFF2-40B4-BE49-F238E27FC236}">
                <a16:creationId xmlns:a16="http://schemas.microsoft.com/office/drawing/2014/main" id="{0F8F81F8-E676-20E1-65A7-FFB620F1E585}"/>
              </a:ext>
            </a:extLst>
          </p:cNvPr>
          <p:cNvGrpSpPr/>
          <p:nvPr/>
        </p:nvGrpSpPr>
        <p:grpSpPr>
          <a:xfrm>
            <a:off x="3226566" y="1884363"/>
            <a:ext cx="1403350" cy="1614488"/>
            <a:chOff x="3451225" y="2338388"/>
            <a:chExt cx="1403350" cy="1614488"/>
          </a:xfrm>
        </p:grpSpPr>
        <p:sp>
          <p:nvSpPr>
            <p:cNvPr id="22" name="Freeform 7">
              <a:extLst>
                <a:ext uri="{FF2B5EF4-FFF2-40B4-BE49-F238E27FC236}">
                  <a16:creationId xmlns:a16="http://schemas.microsoft.com/office/drawing/2014/main" id="{6F45CE79-BD38-EB58-072C-7BB369610A39}"/>
                </a:ext>
              </a:extLst>
            </p:cNvPr>
            <p:cNvSpPr>
              <a:spLocks/>
            </p:cNvSpPr>
            <p:nvPr/>
          </p:nvSpPr>
          <p:spPr bwMode="auto">
            <a:xfrm>
              <a:off x="3451225" y="2338388"/>
              <a:ext cx="1403350" cy="1614488"/>
            </a:xfrm>
            <a:custGeom>
              <a:avLst/>
              <a:gdLst>
                <a:gd name="T0" fmla="*/ 369 w 369"/>
                <a:gd name="T1" fmla="*/ 184 h 424"/>
                <a:gd name="T2" fmla="*/ 185 w 369"/>
                <a:gd name="T3" fmla="*/ 0 h 424"/>
                <a:gd name="T4" fmla="*/ 0 w 369"/>
                <a:gd name="T5" fmla="*/ 184 h 424"/>
                <a:gd name="T6" fmla="*/ 151 w 369"/>
                <a:gd name="T7" fmla="*/ 366 h 424"/>
                <a:gd name="T8" fmla="*/ 185 w 369"/>
                <a:gd name="T9" fmla="*/ 424 h 424"/>
                <a:gd name="T10" fmla="*/ 218 w 369"/>
                <a:gd name="T11" fmla="*/ 366 h 424"/>
                <a:gd name="T12" fmla="*/ 369 w 369"/>
                <a:gd name="T13" fmla="*/ 184 h 424"/>
              </a:gdLst>
              <a:ahLst/>
              <a:cxnLst>
                <a:cxn ang="0">
                  <a:pos x="T0" y="T1"/>
                </a:cxn>
                <a:cxn ang="0">
                  <a:pos x="T2" y="T3"/>
                </a:cxn>
                <a:cxn ang="0">
                  <a:pos x="T4" y="T5"/>
                </a:cxn>
                <a:cxn ang="0">
                  <a:pos x="T6" y="T7"/>
                </a:cxn>
                <a:cxn ang="0">
                  <a:pos x="T8" y="T9"/>
                </a:cxn>
                <a:cxn ang="0">
                  <a:pos x="T10" y="T11"/>
                </a:cxn>
                <a:cxn ang="0">
                  <a:pos x="T12" y="T13"/>
                </a:cxn>
              </a:cxnLst>
              <a:rect l="0" t="0" r="r" b="b"/>
              <a:pathLst>
                <a:path w="369" h="424">
                  <a:moveTo>
                    <a:pt x="369" y="184"/>
                  </a:moveTo>
                  <a:cubicBezTo>
                    <a:pt x="369" y="82"/>
                    <a:pt x="287" y="0"/>
                    <a:pt x="185" y="0"/>
                  </a:cubicBezTo>
                  <a:cubicBezTo>
                    <a:pt x="83" y="0"/>
                    <a:pt x="0" y="82"/>
                    <a:pt x="0" y="184"/>
                  </a:cubicBezTo>
                  <a:cubicBezTo>
                    <a:pt x="0" y="275"/>
                    <a:pt x="65" y="350"/>
                    <a:pt x="151" y="366"/>
                  </a:cubicBezTo>
                  <a:cubicBezTo>
                    <a:pt x="185" y="424"/>
                    <a:pt x="185" y="424"/>
                    <a:pt x="185" y="424"/>
                  </a:cubicBezTo>
                  <a:cubicBezTo>
                    <a:pt x="218" y="366"/>
                    <a:pt x="218" y="366"/>
                    <a:pt x="218" y="366"/>
                  </a:cubicBezTo>
                  <a:cubicBezTo>
                    <a:pt x="304" y="350"/>
                    <a:pt x="369" y="275"/>
                    <a:pt x="369" y="18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RU"/>
            </a:p>
          </p:txBody>
        </p:sp>
        <p:sp>
          <p:nvSpPr>
            <p:cNvPr id="23" name="Oval 22">
              <a:extLst>
                <a:ext uri="{FF2B5EF4-FFF2-40B4-BE49-F238E27FC236}">
                  <a16:creationId xmlns:a16="http://schemas.microsoft.com/office/drawing/2014/main" id="{610B25CA-D1E6-D6A8-A7DB-BA92F024AB97}"/>
                </a:ext>
              </a:extLst>
            </p:cNvPr>
            <p:cNvSpPr>
              <a:spLocks noChangeArrowheads="1"/>
            </p:cNvSpPr>
            <p:nvPr/>
          </p:nvSpPr>
          <p:spPr bwMode="auto">
            <a:xfrm>
              <a:off x="3660775" y="2546350"/>
              <a:ext cx="989013" cy="987425"/>
            </a:xfrm>
            <a:prstGeom prst="ellipse">
              <a:avLst/>
            </a:prstGeom>
            <a:solidFill>
              <a:schemeClr val="bg2"/>
            </a:solidFill>
            <a:ln>
              <a:noFill/>
            </a:ln>
            <a:effectLst>
              <a:outerShdw blurRad="127000" dist="635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ru-RU"/>
            </a:p>
          </p:txBody>
        </p:sp>
      </p:grpSp>
      <p:grpSp>
        <p:nvGrpSpPr>
          <p:cNvPr id="24" name="Group 23">
            <a:extLst>
              <a:ext uri="{FF2B5EF4-FFF2-40B4-BE49-F238E27FC236}">
                <a16:creationId xmlns:a16="http://schemas.microsoft.com/office/drawing/2014/main" id="{A237CEBD-D89F-752E-5BB3-D695F7D517F4}"/>
              </a:ext>
            </a:extLst>
          </p:cNvPr>
          <p:cNvGrpSpPr/>
          <p:nvPr/>
        </p:nvGrpSpPr>
        <p:grpSpPr>
          <a:xfrm>
            <a:off x="5163316" y="1884363"/>
            <a:ext cx="1408113" cy="1614488"/>
            <a:chOff x="5387975" y="2338388"/>
            <a:chExt cx="1408113" cy="1614488"/>
          </a:xfrm>
        </p:grpSpPr>
        <p:sp>
          <p:nvSpPr>
            <p:cNvPr id="25" name="Freeform 8">
              <a:extLst>
                <a:ext uri="{FF2B5EF4-FFF2-40B4-BE49-F238E27FC236}">
                  <a16:creationId xmlns:a16="http://schemas.microsoft.com/office/drawing/2014/main" id="{5132C66B-5609-D704-B97E-71ECD5A49108}"/>
                </a:ext>
              </a:extLst>
            </p:cNvPr>
            <p:cNvSpPr>
              <a:spLocks/>
            </p:cNvSpPr>
            <p:nvPr/>
          </p:nvSpPr>
          <p:spPr bwMode="auto">
            <a:xfrm>
              <a:off x="5387975" y="2338388"/>
              <a:ext cx="1408113" cy="1614488"/>
            </a:xfrm>
            <a:custGeom>
              <a:avLst/>
              <a:gdLst>
                <a:gd name="T0" fmla="*/ 370 w 370"/>
                <a:gd name="T1" fmla="*/ 184 h 424"/>
                <a:gd name="T2" fmla="*/ 185 w 370"/>
                <a:gd name="T3" fmla="*/ 0 h 424"/>
                <a:gd name="T4" fmla="*/ 0 w 370"/>
                <a:gd name="T5" fmla="*/ 184 h 424"/>
                <a:gd name="T6" fmla="*/ 152 w 370"/>
                <a:gd name="T7" fmla="*/ 366 h 424"/>
                <a:gd name="T8" fmla="*/ 185 w 370"/>
                <a:gd name="T9" fmla="*/ 424 h 424"/>
                <a:gd name="T10" fmla="*/ 218 w 370"/>
                <a:gd name="T11" fmla="*/ 366 h 424"/>
                <a:gd name="T12" fmla="*/ 370 w 370"/>
                <a:gd name="T13" fmla="*/ 184 h 424"/>
              </a:gdLst>
              <a:ahLst/>
              <a:cxnLst>
                <a:cxn ang="0">
                  <a:pos x="T0" y="T1"/>
                </a:cxn>
                <a:cxn ang="0">
                  <a:pos x="T2" y="T3"/>
                </a:cxn>
                <a:cxn ang="0">
                  <a:pos x="T4" y="T5"/>
                </a:cxn>
                <a:cxn ang="0">
                  <a:pos x="T6" y="T7"/>
                </a:cxn>
                <a:cxn ang="0">
                  <a:pos x="T8" y="T9"/>
                </a:cxn>
                <a:cxn ang="0">
                  <a:pos x="T10" y="T11"/>
                </a:cxn>
                <a:cxn ang="0">
                  <a:pos x="T12" y="T13"/>
                </a:cxn>
              </a:cxnLst>
              <a:rect l="0" t="0" r="r" b="b"/>
              <a:pathLst>
                <a:path w="370" h="424">
                  <a:moveTo>
                    <a:pt x="370" y="184"/>
                  </a:moveTo>
                  <a:cubicBezTo>
                    <a:pt x="370" y="82"/>
                    <a:pt x="287" y="0"/>
                    <a:pt x="185" y="0"/>
                  </a:cubicBezTo>
                  <a:cubicBezTo>
                    <a:pt x="83" y="0"/>
                    <a:pt x="0" y="82"/>
                    <a:pt x="0" y="184"/>
                  </a:cubicBezTo>
                  <a:cubicBezTo>
                    <a:pt x="0" y="275"/>
                    <a:pt x="66" y="350"/>
                    <a:pt x="152" y="366"/>
                  </a:cubicBezTo>
                  <a:cubicBezTo>
                    <a:pt x="185" y="424"/>
                    <a:pt x="185" y="424"/>
                    <a:pt x="185" y="424"/>
                  </a:cubicBezTo>
                  <a:cubicBezTo>
                    <a:pt x="218" y="366"/>
                    <a:pt x="218" y="366"/>
                    <a:pt x="218" y="366"/>
                  </a:cubicBezTo>
                  <a:cubicBezTo>
                    <a:pt x="304" y="350"/>
                    <a:pt x="370" y="275"/>
                    <a:pt x="370" y="18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ru-RU"/>
            </a:p>
          </p:txBody>
        </p:sp>
        <p:sp>
          <p:nvSpPr>
            <p:cNvPr id="26" name="Oval 23">
              <a:extLst>
                <a:ext uri="{FF2B5EF4-FFF2-40B4-BE49-F238E27FC236}">
                  <a16:creationId xmlns:a16="http://schemas.microsoft.com/office/drawing/2014/main" id="{1A4808AA-BF0F-625E-CD15-F8BE865AD815}"/>
                </a:ext>
              </a:extLst>
            </p:cNvPr>
            <p:cNvSpPr>
              <a:spLocks noChangeArrowheads="1"/>
            </p:cNvSpPr>
            <p:nvPr/>
          </p:nvSpPr>
          <p:spPr bwMode="auto">
            <a:xfrm>
              <a:off x="5597525" y="2546350"/>
              <a:ext cx="989013" cy="987425"/>
            </a:xfrm>
            <a:prstGeom prst="ellipse">
              <a:avLst/>
            </a:prstGeom>
            <a:solidFill>
              <a:schemeClr val="bg2"/>
            </a:solidFill>
            <a:ln>
              <a:noFill/>
            </a:ln>
            <a:effectLst>
              <a:outerShdw blurRad="127000" dist="635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ru-RU"/>
            </a:p>
          </p:txBody>
        </p:sp>
      </p:grpSp>
      <p:grpSp>
        <p:nvGrpSpPr>
          <p:cNvPr id="27" name="Group 26">
            <a:extLst>
              <a:ext uri="{FF2B5EF4-FFF2-40B4-BE49-F238E27FC236}">
                <a16:creationId xmlns:a16="http://schemas.microsoft.com/office/drawing/2014/main" id="{D97B227D-560F-142C-6BC4-41C0A128B132}"/>
              </a:ext>
            </a:extLst>
          </p:cNvPr>
          <p:cNvGrpSpPr/>
          <p:nvPr/>
        </p:nvGrpSpPr>
        <p:grpSpPr>
          <a:xfrm>
            <a:off x="7103241" y="1884363"/>
            <a:ext cx="1404938" cy="1614488"/>
            <a:chOff x="7327900" y="2338388"/>
            <a:chExt cx="1404938" cy="1614488"/>
          </a:xfrm>
        </p:grpSpPr>
        <p:sp>
          <p:nvSpPr>
            <p:cNvPr id="28" name="Freeform 9">
              <a:extLst>
                <a:ext uri="{FF2B5EF4-FFF2-40B4-BE49-F238E27FC236}">
                  <a16:creationId xmlns:a16="http://schemas.microsoft.com/office/drawing/2014/main" id="{419CEA2D-D9C9-4ACB-5E7F-6C7785145FB2}"/>
                </a:ext>
              </a:extLst>
            </p:cNvPr>
            <p:cNvSpPr>
              <a:spLocks/>
            </p:cNvSpPr>
            <p:nvPr/>
          </p:nvSpPr>
          <p:spPr bwMode="auto">
            <a:xfrm>
              <a:off x="7327900" y="2338388"/>
              <a:ext cx="1404938" cy="1614488"/>
            </a:xfrm>
            <a:custGeom>
              <a:avLst/>
              <a:gdLst>
                <a:gd name="T0" fmla="*/ 369 w 369"/>
                <a:gd name="T1" fmla="*/ 184 h 424"/>
                <a:gd name="T2" fmla="*/ 184 w 369"/>
                <a:gd name="T3" fmla="*/ 0 h 424"/>
                <a:gd name="T4" fmla="*/ 0 w 369"/>
                <a:gd name="T5" fmla="*/ 184 h 424"/>
                <a:gd name="T6" fmla="*/ 151 w 369"/>
                <a:gd name="T7" fmla="*/ 366 h 424"/>
                <a:gd name="T8" fmla="*/ 184 w 369"/>
                <a:gd name="T9" fmla="*/ 424 h 424"/>
                <a:gd name="T10" fmla="*/ 218 w 369"/>
                <a:gd name="T11" fmla="*/ 366 h 424"/>
                <a:gd name="T12" fmla="*/ 369 w 369"/>
                <a:gd name="T13" fmla="*/ 184 h 424"/>
              </a:gdLst>
              <a:ahLst/>
              <a:cxnLst>
                <a:cxn ang="0">
                  <a:pos x="T0" y="T1"/>
                </a:cxn>
                <a:cxn ang="0">
                  <a:pos x="T2" y="T3"/>
                </a:cxn>
                <a:cxn ang="0">
                  <a:pos x="T4" y="T5"/>
                </a:cxn>
                <a:cxn ang="0">
                  <a:pos x="T6" y="T7"/>
                </a:cxn>
                <a:cxn ang="0">
                  <a:pos x="T8" y="T9"/>
                </a:cxn>
                <a:cxn ang="0">
                  <a:pos x="T10" y="T11"/>
                </a:cxn>
                <a:cxn ang="0">
                  <a:pos x="T12" y="T13"/>
                </a:cxn>
              </a:cxnLst>
              <a:rect l="0" t="0" r="r" b="b"/>
              <a:pathLst>
                <a:path w="369" h="424">
                  <a:moveTo>
                    <a:pt x="369" y="184"/>
                  </a:moveTo>
                  <a:cubicBezTo>
                    <a:pt x="369" y="82"/>
                    <a:pt x="286" y="0"/>
                    <a:pt x="184" y="0"/>
                  </a:cubicBezTo>
                  <a:cubicBezTo>
                    <a:pt x="82" y="0"/>
                    <a:pt x="0" y="82"/>
                    <a:pt x="0" y="184"/>
                  </a:cubicBezTo>
                  <a:cubicBezTo>
                    <a:pt x="0" y="275"/>
                    <a:pt x="65" y="350"/>
                    <a:pt x="151" y="366"/>
                  </a:cubicBezTo>
                  <a:cubicBezTo>
                    <a:pt x="184" y="424"/>
                    <a:pt x="184" y="424"/>
                    <a:pt x="184" y="424"/>
                  </a:cubicBezTo>
                  <a:cubicBezTo>
                    <a:pt x="218" y="366"/>
                    <a:pt x="218" y="366"/>
                    <a:pt x="218" y="366"/>
                  </a:cubicBezTo>
                  <a:cubicBezTo>
                    <a:pt x="304" y="350"/>
                    <a:pt x="369" y="275"/>
                    <a:pt x="369" y="18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ru-RU"/>
            </a:p>
          </p:txBody>
        </p:sp>
        <p:sp>
          <p:nvSpPr>
            <p:cNvPr id="29" name="Oval 24">
              <a:extLst>
                <a:ext uri="{FF2B5EF4-FFF2-40B4-BE49-F238E27FC236}">
                  <a16:creationId xmlns:a16="http://schemas.microsoft.com/office/drawing/2014/main" id="{C04E0CF5-1175-AC66-738D-C94DDFC0A839}"/>
                </a:ext>
              </a:extLst>
            </p:cNvPr>
            <p:cNvSpPr>
              <a:spLocks noChangeArrowheads="1"/>
            </p:cNvSpPr>
            <p:nvPr/>
          </p:nvSpPr>
          <p:spPr bwMode="auto">
            <a:xfrm>
              <a:off x="7534275" y="2546350"/>
              <a:ext cx="989013" cy="987425"/>
            </a:xfrm>
            <a:prstGeom prst="ellipse">
              <a:avLst/>
            </a:prstGeom>
            <a:solidFill>
              <a:schemeClr val="bg2"/>
            </a:solidFill>
            <a:ln>
              <a:noFill/>
            </a:ln>
            <a:effectLst>
              <a:outerShdw blurRad="127000" dist="635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ru-RU"/>
            </a:p>
          </p:txBody>
        </p:sp>
      </p:grpSp>
      <p:grpSp>
        <p:nvGrpSpPr>
          <p:cNvPr id="30" name="Group 29">
            <a:extLst>
              <a:ext uri="{FF2B5EF4-FFF2-40B4-BE49-F238E27FC236}">
                <a16:creationId xmlns:a16="http://schemas.microsoft.com/office/drawing/2014/main" id="{58D2E631-92ED-748C-8919-DE3C2E6D89D5}"/>
              </a:ext>
            </a:extLst>
          </p:cNvPr>
          <p:cNvGrpSpPr/>
          <p:nvPr/>
        </p:nvGrpSpPr>
        <p:grpSpPr>
          <a:xfrm>
            <a:off x="9039991" y="1884363"/>
            <a:ext cx="1404938" cy="1614488"/>
            <a:chOff x="9264650" y="2338388"/>
            <a:chExt cx="1404938" cy="1614488"/>
          </a:xfrm>
        </p:grpSpPr>
        <p:sp>
          <p:nvSpPr>
            <p:cNvPr id="31" name="Freeform 10">
              <a:extLst>
                <a:ext uri="{FF2B5EF4-FFF2-40B4-BE49-F238E27FC236}">
                  <a16:creationId xmlns:a16="http://schemas.microsoft.com/office/drawing/2014/main" id="{A586E9BA-92DF-3530-BC99-320A736868F6}"/>
                </a:ext>
              </a:extLst>
            </p:cNvPr>
            <p:cNvSpPr>
              <a:spLocks/>
            </p:cNvSpPr>
            <p:nvPr/>
          </p:nvSpPr>
          <p:spPr bwMode="auto">
            <a:xfrm>
              <a:off x="9264650" y="2338388"/>
              <a:ext cx="1404938" cy="1614488"/>
            </a:xfrm>
            <a:custGeom>
              <a:avLst/>
              <a:gdLst>
                <a:gd name="T0" fmla="*/ 369 w 369"/>
                <a:gd name="T1" fmla="*/ 184 h 424"/>
                <a:gd name="T2" fmla="*/ 185 w 369"/>
                <a:gd name="T3" fmla="*/ 0 h 424"/>
                <a:gd name="T4" fmla="*/ 0 w 369"/>
                <a:gd name="T5" fmla="*/ 184 h 424"/>
                <a:gd name="T6" fmla="*/ 151 w 369"/>
                <a:gd name="T7" fmla="*/ 366 h 424"/>
                <a:gd name="T8" fmla="*/ 185 w 369"/>
                <a:gd name="T9" fmla="*/ 424 h 424"/>
                <a:gd name="T10" fmla="*/ 218 w 369"/>
                <a:gd name="T11" fmla="*/ 366 h 424"/>
                <a:gd name="T12" fmla="*/ 369 w 369"/>
                <a:gd name="T13" fmla="*/ 184 h 424"/>
              </a:gdLst>
              <a:ahLst/>
              <a:cxnLst>
                <a:cxn ang="0">
                  <a:pos x="T0" y="T1"/>
                </a:cxn>
                <a:cxn ang="0">
                  <a:pos x="T2" y="T3"/>
                </a:cxn>
                <a:cxn ang="0">
                  <a:pos x="T4" y="T5"/>
                </a:cxn>
                <a:cxn ang="0">
                  <a:pos x="T6" y="T7"/>
                </a:cxn>
                <a:cxn ang="0">
                  <a:pos x="T8" y="T9"/>
                </a:cxn>
                <a:cxn ang="0">
                  <a:pos x="T10" y="T11"/>
                </a:cxn>
                <a:cxn ang="0">
                  <a:pos x="T12" y="T13"/>
                </a:cxn>
              </a:cxnLst>
              <a:rect l="0" t="0" r="r" b="b"/>
              <a:pathLst>
                <a:path w="369" h="424">
                  <a:moveTo>
                    <a:pt x="369" y="184"/>
                  </a:moveTo>
                  <a:cubicBezTo>
                    <a:pt x="369" y="82"/>
                    <a:pt x="287" y="0"/>
                    <a:pt x="185" y="0"/>
                  </a:cubicBezTo>
                  <a:cubicBezTo>
                    <a:pt x="83" y="0"/>
                    <a:pt x="0" y="82"/>
                    <a:pt x="0" y="184"/>
                  </a:cubicBezTo>
                  <a:cubicBezTo>
                    <a:pt x="0" y="275"/>
                    <a:pt x="65" y="350"/>
                    <a:pt x="151" y="366"/>
                  </a:cubicBezTo>
                  <a:cubicBezTo>
                    <a:pt x="185" y="424"/>
                    <a:pt x="185" y="424"/>
                    <a:pt x="185" y="424"/>
                  </a:cubicBezTo>
                  <a:cubicBezTo>
                    <a:pt x="218" y="366"/>
                    <a:pt x="218" y="366"/>
                    <a:pt x="218" y="366"/>
                  </a:cubicBezTo>
                  <a:cubicBezTo>
                    <a:pt x="304" y="350"/>
                    <a:pt x="369" y="275"/>
                    <a:pt x="369" y="18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ru-RU"/>
            </a:p>
          </p:txBody>
        </p:sp>
        <p:sp>
          <p:nvSpPr>
            <p:cNvPr id="32" name="Oval 25">
              <a:extLst>
                <a:ext uri="{FF2B5EF4-FFF2-40B4-BE49-F238E27FC236}">
                  <a16:creationId xmlns:a16="http://schemas.microsoft.com/office/drawing/2014/main" id="{38427387-B282-92C2-92BB-6BD4A33DAF3C}"/>
                </a:ext>
              </a:extLst>
            </p:cNvPr>
            <p:cNvSpPr>
              <a:spLocks noChangeArrowheads="1"/>
            </p:cNvSpPr>
            <p:nvPr/>
          </p:nvSpPr>
          <p:spPr bwMode="auto">
            <a:xfrm>
              <a:off x="9474200" y="2546350"/>
              <a:ext cx="989013" cy="987425"/>
            </a:xfrm>
            <a:prstGeom prst="ellipse">
              <a:avLst/>
            </a:prstGeom>
            <a:solidFill>
              <a:schemeClr val="bg2"/>
            </a:solidFill>
            <a:ln>
              <a:noFill/>
            </a:ln>
            <a:effectLst>
              <a:outerShdw blurRad="127000" dist="635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endParaRPr lang="ru-RU"/>
            </a:p>
          </p:txBody>
        </p:sp>
      </p:grpSp>
      <p:sp>
        <p:nvSpPr>
          <p:cNvPr id="33" name="Freeform 26">
            <a:extLst>
              <a:ext uri="{FF2B5EF4-FFF2-40B4-BE49-F238E27FC236}">
                <a16:creationId xmlns:a16="http://schemas.microsoft.com/office/drawing/2014/main" id="{94B4D27F-77EE-BDCB-154B-24BAFFF2408A}"/>
              </a:ext>
            </a:extLst>
          </p:cNvPr>
          <p:cNvSpPr>
            <a:spLocks noEditPoints="1"/>
          </p:cNvSpPr>
          <p:nvPr/>
        </p:nvSpPr>
        <p:spPr bwMode="auto">
          <a:xfrm>
            <a:off x="1962916" y="4000500"/>
            <a:ext cx="52388" cy="492125"/>
          </a:xfrm>
          <a:custGeom>
            <a:avLst/>
            <a:gdLst>
              <a:gd name="T0" fmla="*/ 7 w 14"/>
              <a:gd name="T1" fmla="*/ 129 h 129"/>
              <a:gd name="T2" fmla="*/ 2 w 14"/>
              <a:gd name="T3" fmla="*/ 127 h 129"/>
              <a:gd name="T4" fmla="*/ 0 w 14"/>
              <a:gd name="T5" fmla="*/ 122 h 129"/>
              <a:gd name="T6" fmla="*/ 2 w 14"/>
              <a:gd name="T7" fmla="*/ 117 h 129"/>
              <a:gd name="T8" fmla="*/ 12 w 14"/>
              <a:gd name="T9" fmla="*/ 117 h 129"/>
              <a:gd name="T10" fmla="*/ 14 w 14"/>
              <a:gd name="T11" fmla="*/ 122 h 129"/>
              <a:gd name="T12" fmla="*/ 12 w 14"/>
              <a:gd name="T13" fmla="*/ 127 h 129"/>
              <a:gd name="T14" fmla="*/ 7 w 14"/>
              <a:gd name="T15" fmla="*/ 129 h 129"/>
              <a:gd name="T16" fmla="*/ 7 w 14"/>
              <a:gd name="T17" fmla="*/ 100 h 129"/>
              <a:gd name="T18" fmla="*/ 7 w 14"/>
              <a:gd name="T19" fmla="*/ 100 h 129"/>
              <a:gd name="T20" fmla="*/ 14 w 14"/>
              <a:gd name="T21" fmla="*/ 93 h 129"/>
              <a:gd name="T22" fmla="*/ 14 w 14"/>
              <a:gd name="T23" fmla="*/ 93 h 129"/>
              <a:gd name="T24" fmla="*/ 7 w 14"/>
              <a:gd name="T25" fmla="*/ 86 h 129"/>
              <a:gd name="T26" fmla="*/ 7 w 14"/>
              <a:gd name="T27" fmla="*/ 86 h 129"/>
              <a:gd name="T28" fmla="*/ 0 w 14"/>
              <a:gd name="T29" fmla="*/ 93 h 129"/>
              <a:gd name="T30" fmla="*/ 7 w 14"/>
              <a:gd name="T31" fmla="*/ 100 h 129"/>
              <a:gd name="T32" fmla="*/ 7 w 14"/>
              <a:gd name="T33" fmla="*/ 72 h 129"/>
              <a:gd name="T34" fmla="*/ 7 w 14"/>
              <a:gd name="T35" fmla="*/ 72 h 129"/>
              <a:gd name="T36" fmla="*/ 14 w 14"/>
              <a:gd name="T37" fmla="*/ 65 h 129"/>
              <a:gd name="T38" fmla="*/ 14 w 14"/>
              <a:gd name="T39" fmla="*/ 65 h 129"/>
              <a:gd name="T40" fmla="*/ 7 w 14"/>
              <a:gd name="T41" fmla="*/ 58 h 129"/>
              <a:gd name="T42" fmla="*/ 7 w 14"/>
              <a:gd name="T43" fmla="*/ 58 h 129"/>
              <a:gd name="T44" fmla="*/ 0 w 14"/>
              <a:gd name="T45" fmla="*/ 65 h 129"/>
              <a:gd name="T46" fmla="*/ 7 w 14"/>
              <a:gd name="T47" fmla="*/ 72 h 129"/>
              <a:gd name="T48" fmla="*/ 7 w 14"/>
              <a:gd name="T49" fmla="*/ 43 h 129"/>
              <a:gd name="T50" fmla="*/ 7 w 14"/>
              <a:gd name="T51" fmla="*/ 43 h 129"/>
              <a:gd name="T52" fmla="*/ 14 w 14"/>
              <a:gd name="T53" fmla="*/ 36 h 129"/>
              <a:gd name="T54" fmla="*/ 14 w 14"/>
              <a:gd name="T55" fmla="*/ 36 h 129"/>
              <a:gd name="T56" fmla="*/ 7 w 14"/>
              <a:gd name="T57" fmla="*/ 29 h 129"/>
              <a:gd name="T58" fmla="*/ 7 w 14"/>
              <a:gd name="T59" fmla="*/ 29 h 129"/>
              <a:gd name="T60" fmla="*/ 0 w 14"/>
              <a:gd name="T61" fmla="*/ 36 h 129"/>
              <a:gd name="T62" fmla="*/ 7 w 14"/>
              <a:gd name="T63" fmla="*/ 43 h 129"/>
              <a:gd name="T64" fmla="*/ 12 w 14"/>
              <a:gd name="T65" fmla="*/ 13 h 129"/>
              <a:gd name="T66" fmla="*/ 14 w 14"/>
              <a:gd name="T67" fmla="*/ 8 h 129"/>
              <a:gd name="T68" fmla="*/ 12 w 14"/>
              <a:gd name="T69" fmla="*/ 3 h 129"/>
              <a:gd name="T70" fmla="*/ 2 w 14"/>
              <a:gd name="T71" fmla="*/ 3 h 129"/>
              <a:gd name="T72" fmla="*/ 0 w 14"/>
              <a:gd name="T73" fmla="*/ 8 h 129"/>
              <a:gd name="T74" fmla="*/ 2 w 14"/>
              <a:gd name="T75" fmla="*/ 13 h 129"/>
              <a:gd name="T76" fmla="*/ 7 w 14"/>
              <a:gd name="T77" fmla="*/ 15 h 129"/>
              <a:gd name="T78" fmla="*/ 12 w 14"/>
              <a:gd name="T79"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129">
                <a:moveTo>
                  <a:pt x="7" y="129"/>
                </a:moveTo>
                <a:cubicBezTo>
                  <a:pt x="5" y="129"/>
                  <a:pt x="4" y="128"/>
                  <a:pt x="2" y="127"/>
                </a:cubicBezTo>
                <a:cubicBezTo>
                  <a:pt x="1" y="125"/>
                  <a:pt x="0" y="123"/>
                  <a:pt x="0" y="122"/>
                </a:cubicBezTo>
                <a:cubicBezTo>
                  <a:pt x="0" y="120"/>
                  <a:pt x="1" y="118"/>
                  <a:pt x="2" y="117"/>
                </a:cubicBezTo>
                <a:cubicBezTo>
                  <a:pt x="5" y="114"/>
                  <a:pt x="10" y="114"/>
                  <a:pt x="12" y="117"/>
                </a:cubicBezTo>
                <a:cubicBezTo>
                  <a:pt x="14" y="118"/>
                  <a:pt x="14" y="120"/>
                  <a:pt x="14" y="122"/>
                </a:cubicBezTo>
                <a:cubicBezTo>
                  <a:pt x="14" y="123"/>
                  <a:pt x="14" y="125"/>
                  <a:pt x="12" y="127"/>
                </a:cubicBezTo>
                <a:cubicBezTo>
                  <a:pt x="11" y="128"/>
                  <a:pt x="9" y="129"/>
                  <a:pt x="7" y="129"/>
                </a:cubicBezTo>
                <a:close/>
                <a:moveTo>
                  <a:pt x="7" y="100"/>
                </a:moveTo>
                <a:cubicBezTo>
                  <a:pt x="7" y="100"/>
                  <a:pt x="7" y="100"/>
                  <a:pt x="7" y="100"/>
                </a:cubicBezTo>
                <a:cubicBezTo>
                  <a:pt x="11" y="100"/>
                  <a:pt x="14" y="97"/>
                  <a:pt x="14" y="93"/>
                </a:cubicBezTo>
                <a:cubicBezTo>
                  <a:pt x="14" y="93"/>
                  <a:pt x="14" y="93"/>
                  <a:pt x="14" y="93"/>
                </a:cubicBezTo>
                <a:cubicBezTo>
                  <a:pt x="14" y="89"/>
                  <a:pt x="11" y="86"/>
                  <a:pt x="7" y="86"/>
                </a:cubicBezTo>
                <a:cubicBezTo>
                  <a:pt x="7" y="86"/>
                  <a:pt x="7" y="86"/>
                  <a:pt x="7" y="86"/>
                </a:cubicBezTo>
                <a:cubicBezTo>
                  <a:pt x="3" y="86"/>
                  <a:pt x="0" y="89"/>
                  <a:pt x="0" y="93"/>
                </a:cubicBezTo>
                <a:cubicBezTo>
                  <a:pt x="0" y="97"/>
                  <a:pt x="3" y="100"/>
                  <a:pt x="7" y="100"/>
                </a:cubicBezTo>
                <a:close/>
                <a:moveTo>
                  <a:pt x="7" y="72"/>
                </a:moveTo>
                <a:cubicBezTo>
                  <a:pt x="7" y="72"/>
                  <a:pt x="7" y="72"/>
                  <a:pt x="7" y="72"/>
                </a:cubicBezTo>
                <a:cubicBezTo>
                  <a:pt x="11" y="72"/>
                  <a:pt x="14" y="69"/>
                  <a:pt x="14" y="65"/>
                </a:cubicBezTo>
                <a:cubicBezTo>
                  <a:pt x="14" y="65"/>
                  <a:pt x="14" y="65"/>
                  <a:pt x="14" y="65"/>
                </a:cubicBezTo>
                <a:cubicBezTo>
                  <a:pt x="14" y="61"/>
                  <a:pt x="11" y="58"/>
                  <a:pt x="7" y="58"/>
                </a:cubicBezTo>
                <a:cubicBezTo>
                  <a:pt x="7" y="58"/>
                  <a:pt x="7" y="58"/>
                  <a:pt x="7" y="58"/>
                </a:cubicBezTo>
                <a:cubicBezTo>
                  <a:pt x="3" y="58"/>
                  <a:pt x="0" y="61"/>
                  <a:pt x="0" y="65"/>
                </a:cubicBezTo>
                <a:cubicBezTo>
                  <a:pt x="0" y="69"/>
                  <a:pt x="3" y="72"/>
                  <a:pt x="7" y="72"/>
                </a:cubicBezTo>
                <a:close/>
                <a:moveTo>
                  <a:pt x="7" y="43"/>
                </a:moveTo>
                <a:cubicBezTo>
                  <a:pt x="7" y="43"/>
                  <a:pt x="7" y="43"/>
                  <a:pt x="7" y="43"/>
                </a:cubicBezTo>
                <a:cubicBezTo>
                  <a:pt x="11" y="43"/>
                  <a:pt x="14" y="40"/>
                  <a:pt x="14" y="36"/>
                </a:cubicBezTo>
                <a:cubicBezTo>
                  <a:pt x="14" y="36"/>
                  <a:pt x="14" y="36"/>
                  <a:pt x="14" y="36"/>
                </a:cubicBezTo>
                <a:cubicBezTo>
                  <a:pt x="14" y="32"/>
                  <a:pt x="11" y="29"/>
                  <a:pt x="7" y="29"/>
                </a:cubicBezTo>
                <a:cubicBezTo>
                  <a:pt x="7" y="29"/>
                  <a:pt x="7" y="29"/>
                  <a:pt x="7" y="29"/>
                </a:cubicBezTo>
                <a:cubicBezTo>
                  <a:pt x="3" y="29"/>
                  <a:pt x="0" y="32"/>
                  <a:pt x="0" y="36"/>
                </a:cubicBezTo>
                <a:cubicBezTo>
                  <a:pt x="0" y="40"/>
                  <a:pt x="3" y="43"/>
                  <a:pt x="7" y="43"/>
                </a:cubicBezTo>
                <a:close/>
                <a:moveTo>
                  <a:pt x="12" y="13"/>
                </a:moveTo>
                <a:cubicBezTo>
                  <a:pt x="14" y="11"/>
                  <a:pt x="14" y="10"/>
                  <a:pt x="14" y="8"/>
                </a:cubicBezTo>
                <a:cubicBezTo>
                  <a:pt x="14" y="6"/>
                  <a:pt x="14" y="4"/>
                  <a:pt x="12" y="3"/>
                </a:cubicBezTo>
                <a:cubicBezTo>
                  <a:pt x="10" y="0"/>
                  <a:pt x="5" y="0"/>
                  <a:pt x="2" y="3"/>
                </a:cubicBezTo>
                <a:cubicBezTo>
                  <a:pt x="1" y="4"/>
                  <a:pt x="0" y="6"/>
                  <a:pt x="0" y="8"/>
                </a:cubicBezTo>
                <a:cubicBezTo>
                  <a:pt x="0" y="10"/>
                  <a:pt x="1" y="11"/>
                  <a:pt x="2" y="13"/>
                </a:cubicBezTo>
                <a:cubicBezTo>
                  <a:pt x="4" y="14"/>
                  <a:pt x="5" y="15"/>
                  <a:pt x="7" y="15"/>
                </a:cubicBezTo>
                <a:cubicBezTo>
                  <a:pt x="9" y="15"/>
                  <a:pt x="11" y="14"/>
                  <a:pt x="12" y="1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ru-RU"/>
          </a:p>
        </p:txBody>
      </p:sp>
      <p:sp>
        <p:nvSpPr>
          <p:cNvPr id="34" name="Freeform 27">
            <a:extLst>
              <a:ext uri="{FF2B5EF4-FFF2-40B4-BE49-F238E27FC236}">
                <a16:creationId xmlns:a16="http://schemas.microsoft.com/office/drawing/2014/main" id="{7232C413-5E0A-3AE9-CE07-82582F727FE5}"/>
              </a:ext>
            </a:extLst>
          </p:cNvPr>
          <p:cNvSpPr>
            <a:spLocks noEditPoints="1"/>
          </p:cNvSpPr>
          <p:nvPr/>
        </p:nvSpPr>
        <p:spPr bwMode="auto">
          <a:xfrm>
            <a:off x="3902841" y="4000500"/>
            <a:ext cx="53975" cy="492125"/>
          </a:xfrm>
          <a:custGeom>
            <a:avLst/>
            <a:gdLst>
              <a:gd name="T0" fmla="*/ 7 w 14"/>
              <a:gd name="T1" fmla="*/ 129 h 129"/>
              <a:gd name="T2" fmla="*/ 2 w 14"/>
              <a:gd name="T3" fmla="*/ 127 h 129"/>
              <a:gd name="T4" fmla="*/ 0 w 14"/>
              <a:gd name="T5" fmla="*/ 122 h 129"/>
              <a:gd name="T6" fmla="*/ 2 w 14"/>
              <a:gd name="T7" fmla="*/ 117 h 129"/>
              <a:gd name="T8" fmla="*/ 12 w 14"/>
              <a:gd name="T9" fmla="*/ 117 h 129"/>
              <a:gd name="T10" fmla="*/ 14 w 14"/>
              <a:gd name="T11" fmla="*/ 122 h 129"/>
              <a:gd name="T12" fmla="*/ 12 w 14"/>
              <a:gd name="T13" fmla="*/ 127 h 129"/>
              <a:gd name="T14" fmla="*/ 7 w 14"/>
              <a:gd name="T15" fmla="*/ 129 h 129"/>
              <a:gd name="T16" fmla="*/ 7 w 14"/>
              <a:gd name="T17" fmla="*/ 100 h 129"/>
              <a:gd name="T18" fmla="*/ 7 w 14"/>
              <a:gd name="T19" fmla="*/ 100 h 129"/>
              <a:gd name="T20" fmla="*/ 14 w 14"/>
              <a:gd name="T21" fmla="*/ 93 h 129"/>
              <a:gd name="T22" fmla="*/ 14 w 14"/>
              <a:gd name="T23" fmla="*/ 93 h 129"/>
              <a:gd name="T24" fmla="*/ 7 w 14"/>
              <a:gd name="T25" fmla="*/ 86 h 129"/>
              <a:gd name="T26" fmla="*/ 7 w 14"/>
              <a:gd name="T27" fmla="*/ 86 h 129"/>
              <a:gd name="T28" fmla="*/ 0 w 14"/>
              <a:gd name="T29" fmla="*/ 93 h 129"/>
              <a:gd name="T30" fmla="*/ 7 w 14"/>
              <a:gd name="T31" fmla="*/ 100 h 129"/>
              <a:gd name="T32" fmla="*/ 7 w 14"/>
              <a:gd name="T33" fmla="*/ 72 h 129"/>
              <a:gd name="T34" fmla="*/ 7 w 14"/>
              <a:gd name="T35" fmla="*/ 72 h 129"/>
              <a:gd name="T36" fmla="*/ 14 w 14"/>
              <a:gd name="T37" fmla="*/ 65 h 129"/>
              <a:gd name="T38" fmla="*/ 14 w 14"/>
              <a:gd name="T39" fmla="*/ 65 h 129"/>
              <a:gd name="T40" fmla="*/ 7 w 14"/>
              <a:gd name="T41" fmla="*/ 58 h 129"/>
              <a:gd name="T42" fmla="*/ 7 w 14"/>
              <a:gd name="T43" fmla="*/ 58 h 129"/>
              <a:gd name="T44" fmla="*/ 0 w 14"/>
              <a:gd name="T45" fmla="*/ 65 h 129"/>
              <a:gd name="T46" fmla="*/ 7 w 14"/>
              <a:gd name="T47" fmla="*/ 72 h 129"/>
              <a:gd name="T48" fmla="*/ 7 w 14"/>
              <a:gd name="T49" fmla="*/ 43 h 129"/>
              <a:gd name="T50" fmla="*/ 7 w 14"/>
              <a:gd name="T51" fmla="*/ 43 h 129"/>
              <a:gd name="T52" fmla="*/ 14 w 14"/>
              <a:gd name="T53" fmla="*/ 36 h 129"/>
              <a:gd name="T54" fmla="*/ 14 w 14"/>
              <a:gd name="T55" fmla="*/ 36 h 129"/>
              <a:gd name="T56" fmla="*/ 7 w 14"/>
              <a:gd name="T57" fmla="*/ 29 h 129"/>
              <a:gd name="T58" fmla="*/ 7 w 14"/>
              <a:gd name="T59" fmla="*/ 29 h 129"/>
              <a:gd name="T60" fmla="*/ 0 w 14"/>
              <a:gd name="T61" fmla="*/ 36 h 129"/>
              <a:gd name="T62" fmla="*/ 7 w 14"/>
              <a:gd name="T63" fmla="*/ 43 h 129"/>
              <a:gd name="T64" fmla="*/ 12 w 14"/>
              <a:gd name="T65" fmla="*/ 13 h 129"/>
              <a:gd name="T66" fmla="*/ 14 w 14"/>
              <a:gd name="T67" fmla="*/ 8 h 129"/>
              <a:gd name="T68" fmla="*/ 12 w 14"/>
              <a:gd name="T69" fmla="*/ 3 h 129"/>
              <a:gd name="T70" fmla="*/ 2 w 14"/>
              <a:gd name="T71" fmla="*/ 3 h 129"/>
              <a:gd name="T72" fmla="*/ 0 w 14"/>
              <a:gd name="T73" fmla="*/ 8 h 129"/>
              <a:gd name="T74" fmla="*/ 2 w 14"/>
              <a:gd name="T75" fmla="*/ 13 h 129"/>
              <a:gd name="T76" fmla="*/ 7 w 14"/>
              <a:gd name="T77" fmla="*/ 15 h 129"/>
              <a:gd name="T78" fmla="*/ 12 w 14"/>
              <a:gd name="T79"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129">
                <a:moveTo>
                  <a:pt x="7" y="129"/>
                </a:moveTo>
                <a:cubicBezTo>
                  <a:pt x="5" y="129"/>
                  <a:pt x="3" y="128"/>
                  <a:pt x="2" y="127"/>
                </a:cubicBezTo>
                <a:cubicBezTo>
                  <a:pt x="0" y="125"/>
                  <a:pt x="0" y="123"/>
                  <a:pt x="0" y="122"/>
                </a:cubicBezTo>
                <a:cubicBezTo>
                  <a:pt x="0" y="120"/>
                  <a:pt x="0" y="118"/>
                  <a:pt x="2" y="117"/>
                </a:cubicBezTo>
                <a:cubicBezTo>
                  <a:pt x="4" y="114"/>
                  <a:pt x="9" y="114"/>
                  <a:pt x="12" y="117"/>
                </a:cubicBezTo>
                <a:cubicBezTo>
                  <a:pt x="13" y="118"/>
                  <a:pt x="14" y="120"/>
                  <a:pt x="14" y="122"/>
                </a:cubicBezTo>
                <a:cubicBezTo>
                  <a:pt x="14" y="123"/>
                  <a:pt x="13" y="125"/>
                  <a:pt x="12" y="127"/>
                </a:cubicBezTo>
                <a:cubicBezTo>
                  <a:pt x="10" y="128"/>
                  <a:pt x="9" y="129"/>
                  <a:pt x="7" y="129"/>
                </a:cubicBezTo>
                <a:close/>
                <a:moveTo>
                  <a:pt x="7" y="100"/>
                </a:moveTo>
                <a:cubicBezTo>
                  <a:pt x="7" y="100"/>
                  <a:pt x="7" y="100"/>
                  <a:pt x="7" y="100"/>
                </a:cubicBezTo>
                <a:cubicBezTo>
                  <a:pt x="11" y="100"/>
                  <a:pt x="14" y="97"/>
                  <a:pt x="14" y="93"/>
                </a:cubicBezTo>
                <a:cubicBezTo>
                  <a:pt x="14" y="93"/>
                  <a:pt x="14" y="93"/>
                  <a:pt x="14" y="93"/>
                </a:cubicBezTo>
                <a:cubicBezTo>
                  <a:pt x="14" y="89"/>
                  <a:pt x="11" y="86"/>
                  <a:pt x="7" y="86"/>
                </a:cubicBezTo>
                <a:cubicBezTo>
                  <a:pt x="7" y="86"/>
                  <a:pt x="7" y="86"/>
                  <a:pt x="7" y="86"/>
                </a:cubicBezTo>
                <a:cubicBezTo>
                  <a:pt x="3" y="86"/>
                  <a:pt x="0" y="89"/>
                  <a:pt x="0" y="93"/>
                </a:cubicBezTo>
                <a:cubicBezTo>
                  <a:pt x="0" y="97"/>
                  <a:pt x="3" y="100"/>
                  <a:pt x="7" y="100"/>
                </a:cubicBezTo>
                <a:close/>
                <a:moveTo>
                  <a:pt x="7" y="72"/>
                </a:moveTo>
                <a:cubicBezTo>
                  <a:pt x="7" y="72"/>
                  <a:pt x="7" y="72"/>
                  <a:pt x="7" y="72"/>
                </a:cubicBezTo>
                <a:cubicBezTo>
                  <a:pt x="11" y="72"/>
                  <a:pt x="14" y="69"/>
                  <a:pt x="14" y="65"/>
                </a:cubicBezTo>
                <a:cubicBezTo>
                  <a:pt x="14" y="65"/>
                  <a:pt x="14" y="65"/>
                  <a:pt x="14" y="65"/>
                </a:cubicBezTo>
                <a:cubicBezTo>
                  <a:pt x="14" y="61"/>
                  <a:pt x="11" y="58"/>
                  <a:pt x="7" y="58"/>
                </a:cubicBezTo>
                <a:cubicBezTo>
                  <a:pt x="7" y="58"/>
                  <a:pt x="7" y="58"/>
                  <a:pt x="7" y="58"/>
                </a:cubicBezTo>
                <a:cubicBezTo>
                  <a:pt x="3" y="58"/>
                  <a:pt x="0" y="61"/>
                  <a:pt x="0" y="65"/>
                </a:cubicBezTo>
                <a:cubicBezTo>
                  <a:pt x="0" y="69"/>
                  <a:pt x="3" y="72"/>
                  <a:pt x="7" y="72"/>
                </a:cubicBezTo>
                <a:close/>
                <a:moveTo>
                  <a:pt x="7" y="43"/>
                </a:moveTo>
                <a:cubicBezTo>
                  <a:pt x="7" y="43"/>
                  <a:pt x="7" y="43"/>
                  <a:pt x="7" y="43"/>
                </a:cubicBezTo>
                <a:cubicBezTo>
                  <a:pt x="11" y="43"/>
                  <a:pt x="14" y="40"/>
                  <a:pt x="14" y="36"/>
                </a:cubicBezTo>
                <a:cubicBezTo>
                  <a:pt x="14" y="36"/>
                  <a:pt x="14" y="36"/>
                  <a:pt x="14" y="36"/>
                </a:cubicBezTo>
                <a:cubicBezTo>
                  <a:pt x="14" y="32"/>
                  <a:pt x="11" y="29"/>
                  <a:pt x="7" y="29"/>
                </a:cubicBezTo>
                <a:cubicBezTo>
                  <a:pt x="7" y="29"/>
                  <a:pt x="7" y="29"/>
                  <a:pt x="7" y="29"/>
                </a:cubicBezTo>
                <a:cubicBezTo>
                  <a:pt x="3" y="29"/>
                  <a:pt x="0" y="32"/>
                  <a:pt x="0" y="36"/>
                </a:cubicBezTo>
                <a:cubicBezTo>
                  <a:pt x="0" y="40"/>
                  <a:pt x="3" y="43"/>
                  <a:pt x="7" y="43"/>
                </a:cubicBezTo>
                <a:close/>
                <a:moveTo>
                  <a:pt x="12" y="13"/>
                </a:moveTo>
                <a:cubicBezTo>
                  <a:pt x="13" y="11"/>
                  <a:pt x="14" y="10"/>
                  <a:pt x="14" y="8"/>
                </a:cubicBezTo>
                <a:cubicBezTo>
                  <a:pt x="14" y="6"/>
                  <a:pt x="13" y="4"/>
                  <a:pt x="12" y="3"/>
                </a:cubicBezTo>
                <a:cubicBezTo>
                  <a:pt x="9" y="0"/>
                  <a:pt x="4" y="0"/>
                  <a:pt x="2" y="3"/>
                </a:cubicBezTo>
                <a:cubicBezTo>
                  <a:pt x="0" y="4"/>
                  <a:pt x="0" y="6"/>
                  <a:pt x="0" y="8"/>
                </a:cubicBezTo>
                <a:cubicBezTo>
                  <a:pt x="0" y="10"/>
                  <a:pt x="0" y="11"/>
                  <a:pt x="2" y="13"/>
                </a:cubicBezTo>
                <a:cubicBezTo>
                  <a:pt x="3" y="14"/>
                  <a:pt x="5" y="15"/>
                  <a:pt x="7" y="15"/>
                </a:cubicBezTo>
                <a:cubicBezTo>
                  <a:pt x="9" y="15"/>
                  <a:pt x="10" y="14"/>
                  <a:pt x="12" y="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RU"/>
          </a:p>
        </p:txBody>
      </p:sp>
      <p:sp>
        <p:nvSpPr>
          <p:cNvPr id="35" name="Freeform 28">
            <a:extLst>
              <a:ext uri="{FF2B5EF4-FFF2-40B4-BE49-F238E27FC236}">
                <a16:creationId xmlns:a16="http://schemas.microsoft.com/office/drawing/2014/main" id="{0804AEBE-D805-0688-7806-6AD8D43E9B84}"/>
              </a:ext>
            </a:extLst>
          </p:cNvPr>
          <p:cNvSpPr>
            <a:spLocks noEditPoints="1"/>
          </p:cNvSpPr>
          <p:nvPr/>
        </p:nvSpPr>
        <p:spPr bwMode="auto">
          <a:xfrm>
            <a:off x="5839591" y="4000500"/>
            <a:ext cx="53975" cy="492125"/>
          </a:xfrm>
          <a:custGeom>
            <a:avLst/>
            <a:gdLst>
              <a:gd name="T0" fmla="*/ 7 w 14"/>
              <a:gd name="T1" fmla="*/ 129 h 129"/>
              <a:gd name="T2" fmla="*/ 2 w 14"/>
              <a:gd name="T3" fmla="*/ 127 h 129"/>
              <a:gd name="T4" fmla="*/ 0 w 14"/>
              <a:gd name="T5" fmla="*/ 122 h 129"/>
              <a:gd name="T6" fmla="*/ 2 w 14"/>
              <a:gd name="T7" fmla="*/ 117 h 129"/>
              <a:gd name="T8" fmla="*/ 12 w 14"/>
              <a:gd name="T9" fmla="*/ 117 h 129"/>
              <a:gd name="T10" fmla="*/ 14 w 14"/>
              <a:gd name="T11" fmla="*/ 122 h 129"/>
              <a:gd name="T12" fmla="*/ 12 w 14"/>
              <a:gd name="T13" fmla="*/ 127 h 129"/>
              <a:gd name="T14" fmla="*/ 7 w 14"/>
              <a:gd name="T15" fmla="*/ 129 h 129"/>
              <a:gd name="T16" fmla="*/ 7 w 14"/>
              <a:gd name="T17" fmla="*/ 100 h 129"/>
              <a:gd name="T18" fmla="*/ 7 w 14"/>
              <a:gd name="T19" fmla="*/ 100 h 129"/>
              <a:gd name="T20" fmla="*/ 14 w 14"/>
              <a:gd name="T21" fmla="*/ 93 h 129"/>
              <a:gd name="T22" fmla="*/ 14 w 14"/>
              <a:gd name="T23" fmla="*/ 93 h 129"/>
              <a:gd name="T24" fmla="*/ 7 w 14"/>
              <a:gd name="T25" fmla="*/ 86 h 129"/>
              <a:gd name="T26" fmla="*/ 7 w 14"/>
              <a:gd name="T27" fmla="*/ 86 h 129"/>
              <a:gd name="T28" fmla="*/ 0 w 14"/>
              <a:gd name="T29" fmla="*/ 93 h 129"/>
              <a:gd name="T30" fmla="*/ 7 w 14"/>
              <a:gd name="T31" fmla="*/ 100 h 129"/>
              <a:gd name="T32" fmla="*/ 7 w 14"/>
              <a:gd name="T33" fmla="*/ 72 h 129"/>
              <a:gd name="T34" fmla="*/ 7 w 14"/>
              <a:gd name="T35" fmla="*/ 72 h 129"/>
              <a:gd name="T36" fmla="*/ 14 w 14"/>
              <a:gd name="T37" fmla="*/ 65 h 129"/>
              <a:gd name="T38" fmla="*/ 14 w 14"/>
              <a:gd name="T39" fmla="*/ 65 h 129"/>
              <a:gd name="T40" fmla="*/ 7 w 14"/>
              <a:gd name="T41" fmla="*/ 58 h 129"/>
              <a:gd name="T42" fmla="*/ 7 w 14"/>
              <a:gd name="T43" fmla="*/ 58 h 129"/>
              <a:gd name="T44" fmla="*/ 0 w 14"/>
              <a:gd name="T45" fmla="*/ 65 h 129"/>
              <a:gd name="T46" fmla="*/ 7 w 14"/>
              <a:gd name="T47" fmla="*/ 72 h 129"/>
              <a:gd name="T48" fmla="*/ 7 w 14"/>
              <a:gd name="T49" fmla="*/ 43 h 129"/>
              <a:gd name="T50" fmla="*/ 7 w 14"/>
              <a:gd name="T51" fmla="*/ 43 h 129"/>
              <a:gd name="T52" fmla="*/ 14 w 14"/>
              <a:gd name="T53" fmla="*/ 36 h 129"/>
              <a:gd name="T54" fmla="*/ 14 w 14"/>
              <a:gd name="T55" fmla="*/ 36 h 129"/>
              <a:gd name="T56" fmla="*/ 7 w 14"/>
              <a:gd name="T57" fmla="*/ 29 h 129"/>
              <a:gd name="T58" fmla="*/ 7 w 14"/>
              <a:gd name="T59" fmla="*/ 29 h 129"/>
              <a:gd name="T60" fmla="*/ 0 w 14"/>
              <a:gd name="T61" fmla="*/ 36 h 129"/>
              <a:gd name="T62" fmla="*/ 7 w 14"/>
              <a:gd name="T63" fmla="*/ 43 h 129"/>
              <a:gd name="T64" fmla="*/ 12 w 14"/>
              <a:gd name="T65" fmla="*/ 13 h 129"/>
              <a:gd name="T66" fmla="*/ 14 w 14"/>
              <a:gd name="T67" fmla="*/ 8 h 129"/>
              <a:gd name="T68" fmla="*/ 12 w 14"/>
              <a:gd name="T69" fmla="*/ 3 h 129"/>
              <a:gd name="T70" fmla="*/ 2 w 14"/>
              <a:gd name="T71" fmla="*/ 3 h 129"/>
              <a:gd name="T72" fmla="*/ 0 w 14"/>
              <a:gd name="T73" fmla="*/ 8 h 129"/>
              <a:gd name="T74" fmla="*/ 2 w 14"/>
              <a:gd name="T75" fmla="*/ 13 h 129"/>
              <a:gd name="T76" fmla="*/ 7 w 14"/>
              <a:gd name="T77" fmla="*/ 15 h 129"/>
              <a:gd name="T78" fmla="*/ 12 w 14"/>
              <a:gd name="T79"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129">
                <a:moveTo>
                  <a:pt x="7" y="129"/>
                </a:moveTo>
                <a:cubicBezTo>
                  <a:pt x="5" y="129"/>
                  <a:pt x="3" y="128"/>
                  <a:pt x="2" y="127"/>
                </a:cubicBezTo>
                <a:cubicBezTo>
                  <a:pt x="1" y="125"/>
                  <a:pt x="0" y="123"/>
                  <a:pt x="0" y="122"/>
                </a:cubicBezTo>
                <a:cubicBezTo>
                  <a:pt x="0" y="120"/>
                  <a:pt x="1" y="118"/>
                  <a:pt x="2" y="117"/>
                </a:cubicBezTo>
                <a:cubicBezTo>
                  <a:pt x="5" y="114"/>
                  <a:pt x="9" y="114"/>
                  <a:pt x="12" y="117"/>
                </a:cubicBezTo>
                <a:cubicBezTo>
                  <a:pt x="13" y="118"/>
                  <a:pt x="14" y="120"/>
                  <a:pt x="14" y="122"/>
                </a:cubicBezTo>
                <a:cubicBezTo>
                  <a:pt x="14" y="123"/>
                  <a:pt x="13" y="125"/>
                  <a:pt x="12" y="127"/>
                </a:cubicBezTo>
                <a:cubicBezTo>
                  <a:pt x="11" y="128"/>
                  <a:pt x="9" y="129"/>
                  <a:pt x="7" y="129"/>
                </a:cubicBezTo>
                <a:close/>
                <a:moveTo>
                  <a:pt x="7" y="100"/>
                </a:moveTo>
                <a:cubicBezTo>
                  <a:pt x="7" y="100"/>
                  <a:pt x="7" y="100"/>
                  <a:pt x="7" y="100"/>
                </a:cubicBezTo>
                <a:cubicBezTo>
                  <a:pt x="11" y="100"/>
                  <a:pt x="14" y="97"/>
                  <a:pt x="14" y="93"/>
                </a:cubicBezTo>
                <a:cubicBezTo>
                  <a:pt x="14" y="93"/>
                  <a:pt x="14" y="93"/>
                  <a:pt x="14" y="93"/>
                </a:cubicBezTo>
                <a:cubicBezTo>
                  <a:pt x="14" y="89"/>
                  <a:pt x="11" y="86"/>
                  <a:pt x="7" y="86"/>
                </a:cubicBezTo>
                <a:cubicBezTo>
                  <a:pt x="7" y="86"/>
                  <a:pt x="7" y="86"/>
                  <a:pt x="7" y="86"/>
                </a:cubicBezTo>
                <a:cubicBezTo>
                  <a:pt x="3" y="86"/>
                  <a:pt x="0" y="89"/>
                  <a:pt x="0" y="93"/>
                </a:cubicBezTo>
                <a:cubicBezTo>
                  <a:pt x="0" y="97"/>
                  <a:pt x="3" y="100"/>
                  <a:pt x="7" y="100"/>
                </a:cubicBezTo>
                <a:close/>
                <a:moveTo>
                  <a:pt x="7" y="72"/>
                </a:moveTo>
                <a:cubicBezTo>
                  <a:pt x="7" y="72"/>
                  <a:pt x="7" y="72"/>
                  <a:pt x="7" y="72"/>
                </a:cubicBezTo>
                <a:cubicBezTo>
                  <a:pt x="11" y="72"/>
                  <a:pt x="14" y="69"/>
                  <a:pt x="14" y="65"/>
                </a:cubicBezTo>
                <a:cubicBezTo>
                  <a:pt x="14" y="65"/>
                  <a:pt x="14" y="65"/>
                  <a:pt x="14" y="65"/>
                </a:cubicBezTo>
                <a:cubicBezTo>
                  <a:pt x="14" y="61"/>
                  <a:pt x="11" y="58"/>
                  <a:pt x="7" y="58"/>
                </a:cubicBezTo>
                <a:cubicBezTo>
                  <a:pt x="7" y="58"/>
                  <a:pt x="7" y="58"/>
                  <a:pt x="7" y="58"/>
                </a:cubicBezTo>
                <a:cubicBezTo>
                  <a:pt x="3" y="58"/>
                  <a:pt x="0" y="61"/>
                  <a:pt x="0" y="65"/>
                </a:cubicBezTo>
                <a:cubicBezTo>
                  <a:pt x="0" y="69"/>
                  <a:pt x="3" y="72"/>
                  <a:pt x="7" y="72"/>
                </a:cubicBezTo>
                <a:close/>
                <a:moveTo>
                  <a:pt x="7" y="43"/>
                </a:moveTo>
                <a:cubicBezTo>
                  <a:pt x="7" y="43"/>
                  <a:pt x="7" y="43"/>
                  <a:pt x="7" y="43"/>
                </a:cubicBezTo>
                <a:cubicBezTo>
                  <a:pt x="11" y="43"/>
                  <a:pt x="14" y="40"/>
                  <a:pt x="14" y="36"/>
                </a:cubicBezTo>
                <a:cubicBezTo>
                  <a:pt x="14" y="36"/>
                  <a:pt x="14" y="36"/>
                  <a:pt x="14" y="36"/>
                </a:cubicBezTo>
                <a:cubicBezTo>
                  <a:pt x="14" y="32"/>
                  <a:pt x="11" y="29"/>
                  <a:pt x="7" y="29"/>
                </a:cubicBezTo>
                <a:cubicBezTo>
                  <a:pt x="7" y="29"/>
                  <a:pt x="7" y="29"/>
                  <a:pt x="7" y="29"/>
                </a:cubicBezTo>
                <a:cubicBezTo>
                  <a:pt x="3" y="29"/>
                  <a:pt x="0" y="32"/>
                  <a:pt x="0" y="36"/>
                </a:cubicBezTo>
                <a:cubicBezTo>
                  <a:pt x="0" y="40"/>
                  <a:pt x="3" y="43"/>
                  <a:pt x="7" y="43"/>
                </a:cubicBezTo>
                <a:close/>
                <a:moveTo>
                  <a:pt x="12" y="13"/>
                </a:moveTo>
                <a:cubicBezTo>
                  <a:pt x="13" y="11"/>
                  <a:pt x="14" y="10"/>
                  <a:pt x="14" y="8"/>
                </a:cubicBezTo>
                <a:cubicBezTo>
                  <a:pt x="14" y="6"/>
                  <a:pt x="13" y="4"/>
                  <a:pt x="12" y="3"/>
                </a:cubicBezTo>
                <a:cubicBezTo>
                  <a:pt x="9" y="0"/>
                  <a:pt x="5" y="0"/>
                  <a:pt x="2" y="3"/>
                </a:cubicBezTo>
                <a:cubicBezTo>
                  <a:pt x="1" y="4"/>
                  <a:pt x="0" y="6"/>
                  <a:pt x="0" y="8"/>
                </a:cubicBezTo>
                <a:cubicBezTo>
                  <a:pt x="0" y="10"/>
                  <a:pt x="1" y="11"/>
                  <a:pt x="2" y="13"/>
                </a:cubicBezTo>
                <a:cubicBezTo>
                  <a:pt x="3" y="14"/>
                  <a:pt x="5" y="15"/>
                  <a:pt x="7" y="15"/>
                </a:cubicBezTo>
                <a:cubicBezTo>
                  <a:pt x="9" y="15"/>
                  <a:pt x="11" y="14"/>
                  <a:pt x="12" y="1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ru-RU"/>
          </a:p>
        </p:txBody>
      </p:sp>
      <p:sp>
        <p:nvSpPr>
          <p:cNvPr id="36" name="Freeform 29">
            <a:extLst>
              <a:ext uri="{FF2B5EF4-FFF2-40B4-BE49-F238E27FC236}">
                <a16:creationId xmlns:a16="http://schemas.microsoft.com/office/drawing/2014/main" id="{5CE39C81-A73C-A3C5-DEE6-756547088EB2}"/>
              </a:ext>
            </a:extLst>
          </p:cNvPr>
          <p:cNvSpPr>
            <a:spLocks noEditPoints="1"/>
          </p:cNvSpPr>
          <p:nvPr/>
        </p:nvSpPr>
        <p:spPr bwMode="auto">
          <a:xfrm>
            <a:off x="7777929" y="4000500"/>
            <a:ext cx="52388" cy="492125"/>
          </a:xfrm>
          <a:custGeom>
            <a:avLst/>
            <a:gdLst>
              <a:gd name="T0" fmla="*/ 7 w 14"/>
              <a:gd name="T1" fmla="*/ 129 h 129"/>
              <a:gd name="T2" fmla="*/ 2 w 14"/>
              <a:gd name="T3" fmla="*/ 127 h 129"/>
              <a:gd name="T4" fmla="*/ 0 w 14"/>
              <a:gd name="T5" fmla="*/ 122 h 129"/>
              <a:gd name="T6" fmla="*/ 2 w 14"/>
              <a:gd name="T7" fmla="*/ 117 h 129"/>
              <a:gd name="T8" fmla="*/ 12 w 14"/>
              <a:gd name="T9" fmla="*/ 117 h 129"/>
              <a:gd name="T10" fmla="*/ 14 w 14"/>
              <a:gd name="T11" fmla="*/ 122 h 129"/>
              <a:gd name="T12" fmla="*/ 12 w 14"/>
              <a:gd name="T13" fmla="*/ 127 h 129"/>
              <a:gd name="T14" fmla="*/ 7 w 14"/>
              <a:gd name="T15" fmla="*/ 129 h 129"/>
              <a:gd name="T16" fmla="*/ 7 w 14"/>
              <a:gd name="T17" fmla="*/ 100 h 129"/>
              <a:gd name="T18" fmla="*/ 7 w 14"/>
              <a:gd name="T19" fmla="*/ 100 h 129"/>
              <a:gd name="T20" fmla="*/ 14 w 14"/>
              <a:gd name="T21" fmla="*/ 93 h 129"/>
              <a:gd name="T22" fmla="*/ 14 w 14"/>
              <a:gd name="T23" fmla="*/ 93 h 129"/>
              <a:gd name="T24" fmla="*/ 7 w 14"/>
              <a:gd name="T25" fmla="*/ 86 h 129"/>
              <a:gd name="T26" fmla="*/ 7 w 14"/>
              <a:gd name="T27" fmla="*/ 86 h 129"/>
              <a:gd name="T28" fmla="*/ 0 w 14"/>
              <a:gd name="T29" fmla="*/ 93 h 129"/>
              <a:gd name="T30" fmla="*/ 7 w 14"/>
              <a:gd name="T31" fmla="*/ 100 h 129"/>
              <a:gd name="T32" fmla="*/ 7 w 14"/>
              <a:gd name="T33" fmla="*/ 72 h 129"/>
              <a:gd name="T34" fmla="*/ 7 w 14"/>
              <a:gd name="T35" fmla="*/ 72 h 129"/>
              <a:gd name="T36" fmla="*/ 14 w 14"/>
              <a:gd name="T37" fmla="*/ 65 h 129"/>
              <a:gd name="T38" fmla="*/ 14 w 14"/>
              <a:gd name="T39" fmla="*/ 65 h 129"/>
              <a:gd name="T40" fmla="*/ 7 w 14"/>
              <a:gd name="T41" fmla="*/ 58 h 129"/>
              <a:gd name="T42" fmla="*/ 7 w 14"/>
              <a:gd name="T43" fmla="*/ 58 h 129"/>
              <a:gd name="T44" fmla="*/ 0 w 14"/>
              <a:gd name="T45" fmla="*/ 65 h 129"/>
              <a:gd name="T46" fmla="*/ 7 w 14"/>
              <a:gd name="T47" fmla="*/ 72 h 129"/>
              <a:gd name="T48" fmla="*/ 7 w 14"/>
              <a:gd name="T49" fmla="*/ 43 h 129"/>
              <a:gd name="T50" fmla="*/ 7 w 14"/>
              <a:gd name="T51" fmla="*/ 43 h 129"/>
              <a:gd name="T52" fmla="*/ 14 w 14"/>
              <a:gd name="T53" fmla="*/ 36 h 129"/>
              <a:gd name="T54" fmla="*/ 14 w 14"/>
              <a:gd name="T55" fmla="*/ 36 h 129"/>
              <a:gd name="T56" fmla="*/ 7 w 14"/>
              <a:gd name="T57" fmla="*/ 29 h 129"/>
              <a:gd name="T58" fmla="*/ 7 w 14"/>
              <a:gd name="T59" fmla="*/ 29 h 129"/>
              <a:gd name="T60" fmla="*/ 0 w 14"/>
              <a:gd name="T61" fmla="*/ 36 h 129"/>
              <a:gd name="T62" fmla="*/ 7 w 14"/>
              <a:gd name="T63" fmla="*/ 43 h 129"/>
              <a:gd name="T64" fmla="*/ 12 w 14"/>
              <a:gd name="T65" fmla="*/ 13 h 129"/>
              <a:gd name="T66" fmla="*/ 14 w 14"/>
              <a:gd name="T67" fmla="*/ 8 h 129"/>
              <a:gd name="T68" fmla="*/ 12 w 14"/>
              <a:gd name="T69" fmla="*/ 3 h 129"/>
              <a:gd name="T70" fmla="*/ 2 w 14"/>
              <a:gd name="T71" fmla="*/ 3 h 129"/>
              <a:gd name="T72" fmla="*/ 0 w 14"/>
              <a:gd name="T73" fmla="*/ 8 h 129"/>
              <a:gd name="T74" fmla="*/ 2 w 14"/>
              <a:gd name="T75" fmla="*/ 13 h 129"/>
              <a:gd name="T76" fmla="*/ 7 w 14"/>
              <a:gd name="T77" fmla="*/ 15 h 129"/>
              <a:gd name="T78" fmla="*/ 12 w 14"/>
              <a:gd name="T79"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129">
                <a:moveTo>
                  <a:pt x="7" y="129"/>
                </a:moveTo>
                <a:cubicBezTo>
                  <a:pt x="5" y="129"/>
                  <a:pt x="4" y="128"/>
                  <a:pt x="2" y="127"/>
                </a:cubicBezTo>
                <a:cubicBezTo>
                  <a:pt x="1" y="125"/>
                  <a:pt x="0" y="123"/>
                  <a:pt x="0" y="122"/>
                </a:cubicBezTo>
                <a:cubicBezTo>
                  <a:pt x="0" y="120"/>
                  <a:pt x="1" y="118"/>
                  <a:pt x="2" y="117"/>
                </a:cubicBezTo>
                <a:cubicBezTo>
                  <a:pt x="5" y="114"/>
                  <a:pt x="10" y="114"/>
                  <a:pt x="12" y="117"/>
                </a:cubicBezTo>
                <a:cubicBezTo>
                  <a:pt x="14" y="118"/>
                  <a:pt x="14" y="120"/>
                  <a:pt x="14" y="122"/>
                </a:cubicBezTo>
                <a:cubicBezTo>
                  <a:pt x="14" y="123"/>
                  <a:pt x="14" y="125"/>
                  <a:pt x="12" y="127"/>
                </a:cubicBezTo>
                <a:cubicBezTo>
                  <a:pt x="11" y="128"/>
                  <a:pt x="9" y="129"/>
                  <a:pt x="7" y="129"/>
                </a:cubicBezTo>
                <a:close/>
                <a:moveTo>
                  <a:pt x="7" y="100"/>
                </a:moveTo>
                <a:cubicBezTo>
                  <a:pt x="7" y="100"/>
                  <a:pt x="7" y="100"/>
                  <a:pt x="7" y="100"/>
                </a:cubicBezTo>
                <a:cubicBezTo>
                  <a:pt x="11" y="100"/>
                  <a:pt x="14" y="97"/>
                  <a:pt x="14" y="93"/>
                </a:cubicBezTo>
                <a:cubicBezTo>
                  <a:pt x="14" y="93"/>
                  <a:pt x="14" y="93"/>
                  <a:pt x="14" y="93"/>
                </a:cubicBezTo>
                <a:cubicBezTo>
                  <a:pt x="14" y="89"/>
                  <a:pt x="11" y="86"/>
                  <a:pt x="7" y="86"/>
                </a:cubicBezTo>
                <a:cubicBezTo>
                  <a:pt x="7" y="86"/>
                  <a:pt x="7" y="86"/>
                  <a:pt x="7" y="86"/>
                </a:cubicBezTo>
                <a:cubicBezTo>
                  <a:pt x="3" y="86"/>
                  <a:pt x="0" y="89"/>
                  <a:pt x="0" y="93"/>
                </a:cubicBezTo>
                <a:cubicBezTo>
                  <a:pt x="0" y="97"/>
                  <a:pt x="3" y="100"/>
                  <a:pt x="7" y="100"/>
                </a:cubicBezTo>
                <a:close/>
                <a:moveTo>
                  <a:pt x="7" y="72"/>
                </a:moveTo>
                <a:cubicBezTo>
                  <a:pt x="7" y="72"/>
                  <a:pt x="7" y="72"/>
                  <a:pt x="7" y="72"/>
                </a:cubicBezTo>
                <a:cubicBezTo>
                  <a:pt x="11" y="72"/>
                  <a:pt x="14" y="69"/>
                  <a:pt x="14" y="65"/>
                </a:cubicBezTo>
                <a:cubicBezTo>
                  <a:pt x="14" y="65"/>
                  <a:pt x="14" y="65"/>
                  <a:pt x="14" y="65"/>
                </a:cubicBezTo>
                <a:cubicBezTo>
                  <a:pt x="14" y="61"/>
                  <a:pt x="11" y="58"/>
                  <a:pt x="7" y="58"/>
                </a:cubicBezTo>
                <a:cubicBezTo>
                  <a:pt x="7" y="58"/>
                  <a:pt x="7" y="58"/>
                  <a:pt x="7" y="58"/>
                </a:cubicBezTo>
                <a:cubicBezTo>
                  <a:pt x="3" y="58"/>
                  <a:pt x="0" y="61"/>
                  <a:pt x="0" y="65"/>
                </a:cubicBezTo>
                <a:cubicBezTo>
                  <a:pt x="0" y="69"/>
                  <a:pt x="3" y="72"/>
                  <a:pt x="7" y="72"/>
                </a:cubicBezTo>
                <a:close/>
                <a:moveTo>
                  <a:pt x="7" y="43"/>
                </a:moveTo>
                <a:cubicBezTo>
                  <a:pt x="7" y="43"/>
                  <a:pt x="7" y="43"/>
                  <a:pt x="7" y="43"/>
                </a:cubicBezTo>
                <a:cubicBezTo>
                  <a:pt x="11" y="43"/>
                  <a:pt x="14" y="40"/>
                  <a:pt x="14" y="36"/>
                </a:cubicBezTo>
                <a:cubicBezTo>
                  <a:pt x="14" y="36"/>
                  <a:pt x="14" y="36"/>
                  <a:pt x="14" y="36"/>
                </a:cubicBezTo>
                <a:cubicBezTo>
                  <a:pt x="14" y="32"/>
                  <a:pt x="11" y="29"/>
                  <a:pt x="7" y="29"/>
                </a:cubicBezTo>
                <a:cubicBezTo>
                  <a:pt x="7" y="29"/>
                  <a:pt x="7" y="29"/>
                  <a:pt x="7" y="29"/>
                </a:cubicBezTo>
                <a:cubicBezTo>
                  <a:pt x="3" y="29"/>
                  <a:pt x="0" y="32"/>
                  <a:pt x="0" y="36"/>
                </a:cubicBezTo>
                <a:cubicBezTo>
                  <a:pt x="0" y="40"/>
                  <a:pt x="3" y="43"/>
                  <a:pt x="7" y="43"/>
                </a:cubicBezTo>
                <a:close/>
                <a:moveTo>
                  <a:pt x="12" y="13"/>
                </a:moveTo>
                <a:cubicBezTo>
                  <a:pt x="14" y="11"/>
                  <a:pt x="14" y="10"/>
                  <a:pt x="14" y="8"/>
                </a:cubicBezTo>
                <a:cubicBezTo>
                  <a:pt x="14" y="6"/>
                  <a:pt x="14" y="4"/>
                  <a:pt x="12" y="3"/>
                </a:cubicBezTo>
                <a:cubicBezTo>
                  <a:pt x="10" y="0"/>
                  <a:pt x="5" y="0"/>
                  <a:pt x="2" y="3"/>
                </a:cubicBezTo>
                <a:cubicBezTo>
                  <a:pt x="1" y="4"/>
                  <a:pt x="0" y="6"/>
                  <a:pt x="0" y="8"/>
                </a:cubicBezTo>
                <a:cubicBezTo>
                  <a:pt x="0" y="10"/>
                  <a:pt x="1" y="11"/>
                  <a:pt x="2" y="13"/>
                </a:cubicBezTo>
                <a:cubicBezTo>
                  <a:pt x="4" y="14"/>
                  <a:pt x="5" y="15"/>
                  <a:pt x="7" y="15"/>
                </a:cubicBezTo>
                <a:cubicBezTo>
                  <a:pt x="9" y="15"/>
                  <a:pt x="11" y="14"/>
                  <a:pt x="12" y="1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ru-RU"/>
          </a:p>
        </p:txBody>
      </p:sp>
      <p:sp>
        <p:nvSpPr>
          <p:cNvPr id="37" name="Freeform 30">
            <a:extLst>
              <a:ext uri="{FF2B5EF4-FFF2-40B4-BE49-F238E27FC236}">
                <a16:creationId xmlns:a16="http://schemas.microsoft.com/office/drawing/2014/main" id="{F491C45B-125A-0958-6C79-44E293D8923A}"/>
              </a:ext>
            </a:extLst>
          </p:cNvPr>
          <p:cNvSpPr>
            <a:spLocks noEditPoints="1"/>
          </p:cNvSpPr>
          <p:nvPr/>
        </p:nvSpPr>
        <p:spPr bwMode="auto">
          <a:xfrm>
            <a:off x="9717854" y="4000500"/>
            <a:ext cx="53975" cy="492125"/>
          </a:xfrm>
          <a:custGeom>
            <a:avLst/>
            <a:gdLst>
              <a:gd name="T0" fmla="*/ 7 w 14"/>
              <a:gd name="T1" fmla="*/ 129 h 129"/>
              <a:gd name="T2" fmla="*/ 2 w 14"/>
              <a:gd name="T3" fmla="*/ 127 h 129"/>
              <a:gd name="T4" fmla="*/ 0 w 14"/>
              <a:gd name="T5" fmla="*/ 122 h 129"/>
              <a:gd name="T6" fmla="*/ 2 w 14"/>
              <a:gd name="T7" fmla="*/ 117 h 129"/>
              <a:gd name="T8" fmla="*/ 12 w 14"/>
              <a:gd name="T9" fmla="*/ 117 h 129"/>
              <a:gd name="T10" fmla="*/ 14 w 14"/>
              <a:gd name="T11" fmla="*/ 122 h 129"/>
              <a:gd name="T12" fmla="*/ 12 w 14"/>
              <a:gd name="T13" fmla="*/ 127 h 129"/>
              <a:gd name="T14" fmla="*/ 7 w 14"/>
              <a:gd name="T15" fmla="*/ 129 h 129"/>
              <a:gd name="T16" fmla="*/ 7 w 14"/>
              <a:gd name="T17" fmla="*/ 100 h 129"/>
              <a:gd name="T18" fmla="*/ 7 w 14"/>
              <a:gd name="T19" fmla="*/ 100 h 129"/>
              <a:gd name="T20" fmla="*/ 14 w 14"/>
              <a:gd name="T21" fmla="*/ 93 h 129"/>
              <a:gd name="T22" fmla="*/ 14 w 14"/>
              <a:gd name="T23" fmla="*/ 93 h 129"/>
              <a:gd name="T24" fmla="*/ 7 w 14"/>
              <a:gd name="T25" fmla="*/ 86 h 129"/>
              <a:gd name="T26" fmla="*/ 7 w 14"/>
              <a:gd name="T27" fmla="*/ 86 h 129"/>
              <a:gd name="T28" fmla="*/ 0 w 14"/>
              <a:gd name="T29" fmla="*/ 93 h 129"/>
              <a:gd name="T30" fmla="*/ 7 w 14"/>
              <a:gd name="T31" fmla="*/ 100 h 129"/>
              <a:gd name="T32" fmla="*/ 7 w 14"/>
              <a:gd name="T33" fmla="*/ 72 h 129"/>
              <a:gd name="T34" fmla="*/ 7 w 14"/>
              <a:gd name="T35" fmla="*/ 72 h 129"/>
              <a:gd name="T36" fmla="*/ 14 w 14"/>
              <a:gd name="T37" fmla="*/ 65 h 129"/>
              <a:gd name="T38" fmla="*/ 14 w 14"/>
              <a:gd name="T39" fmla="*/ 65 h 129"/>
              <a:gd name="T40" fmla="*/ 7 w 14"/>
              <a:gd name="T41" fmla="*/ 58 h 129"/>
              <a:gd name="T42" fmla="*/ 7 w 14"/>
              <a:gd name="T43" fmla="*/ 58 h 129"/>
              <a:gd name="T44" fmla="*/ 0 w 14"/>
              <a:gd name="T45" fmla="*/ 65 h 129"/>
              <a:gd name="T46" fmla="*/ 7 w 14"/>
              <a:gd name="T47" fmla="*/ 72 h 129"/>
              <a:gd name="T48" fmla="*/ 7 w 14"/>
              <a:gd name="T49" fmla="*/ 43 h 129"/>
              <a:gd name="T50" fmla="*/ 7 w 14"/>
              <a:gd name="T51" fmla="*/ 43 h 129"/>
              <a:gd name="T52" fmla="*/ 14 w 14"/>
              <a:gd name="T53" fmla="*/ 36 h 129"/>
              <a:gd name="T54" fmla="*/ 14 w 14"/>
              <a:gd name="T55" fmla="*/ 36 h 129"/>
              <a:gd name="T56" fmla="*/ 7 w 14"/>
              <a:gd name="T57" fmla="*/ 29 h 129"/>
              <a:gd name="T58" fmla="*/ 7 w 14"/>
              <a:gd name="T59" fmla="*/ 29 h 129"/>
              <a:gd name="T60" fmla="*/ 0 w 14"/>
              <a:gd name="T61" fmla="*/ 36 h 129"/>
              <a:gd name="T62" fmla="*/ 7 w 14"/>
              <a:gd name="T63" fmla="*/ 43 h 129"/>
              <a:gd name="T64" fmla="*/ 12 w 14"/>
              <a:gd name="T65" fmla="*/ 13 h 129"/>
              <a:gd name="T66" fmla="*/ 14 w 14"/>
              <a:gd name="T67" fmla="*/ 8 h 129"/>
              <a:gd name="T68" fmla="*/ 12 w 14"/>
              <a:gd name="T69" fmla="*/ 3 h 129"/>
              <a:gd name="T70" fmla="*/ 2 w 14"/>
              <a:gd name="T71" fmla="*/ 3 h 129"/>
              <a:gd name="T72" fmla="*/ 0 w 14"/>
              <a:gd name="T73" fmla="*/ 8 h 129"/>
              <a:gd name="T74" fmla="*/ 2 w 14"/>
              <a:gd name="T75" fmla="*/ 13 h 129"/>
              <a:gd name="T76" fmla="*/ 7 w 14"/>
              <a:gd name="T77" fmla="*/ 15 h 129"/>
              <a:gd name="T78" fmla="*/ 12 w 14"/>
              <a:gd name="T79"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129">
                <a:moveTo>
                  <a:pt x="7" y="129"/>
                </a:moveTo>
                <a:cubicBezTo>
                  <a:pt x="5" y="129"/>
                  <a:pt x="3" y="128"/>
                  <a:pt x="2" y="127"/>
                </a:cubicBezTo>
                <a:cubicBezTo>
                  <a:pt x="0" y="125"/>
                  <a:pt x="0" y="123"/>
                  <a:pt x="0" y="122"/>
                </a:cubicBezTo>
                <a:cubicBezTo>
                  <a:pt x="0" y="120"/>
                  <a:pt x="0" y="118"/>
                  <a:pt x="2" y="117"/>
                </a:cubicBezTo>
                <a:cubicBezTo>
                  <a:pt x="4" y="114"/>
                  <a:pt x="9" y="114"/>
                  <a:pt x="12" y="117"/>
                </a:cubicBezTo>
                <a:cubicBezTo>
                  <a:pt x="13" y="118"/>
                  <a:pt x="14" y="120"/>
                  <a:pt x="14" y="122"/>
                </a:cubicBezTo>
                <a:cubicBezTo>
                  <a:pt x="14" y="123"/>
                  <a:pt x="13" y="125"/>
                  <a:pt x="12" y="127"/>
                </a:cubicBezTo>
                <a:cubicBezTo>
                  <a:pt x="10" y="128"/>
                  <a:pt x="9" y="129"/>
                  <a:pt x="7" y="129"/>
                </a:cubicBezTo>
                <a:close/>
                <a:moveTo>
                  <a:pt x="7" y="100"/>
                </a:moveTo>
                <a:cubicBezTo>
                  <a:pt x="7" y="100"/>
                  <a:pt x="7" y="100"/>
                  <a:pt x="7" y="100"/>
                </a:cubicBezTo>
                <a:cubicBezTo>
                  <a:pt x="11" y="100"/>
                  <a:pt x="14" y="97"/>
                  <a:pt x="14" y="93"/>
                </a:cubicBezTo>
                <a:cubicBezTo>
                  <a:pt x="14" y="93"/>
                  <a:pt x="14" y="93"/>
                  <a:pt x="14" y="93"/>
                </a:cubicBezTo>
                <a:cubicBezTo>
                  <a:pt x="14" y="89"/>
                  <a:pt x="11" y="86"/>
                  <a:pt x="7" y="86"/>
                </a:cubicBezTo>
                <a:cubicBezTo>
                  <a:pt x="7" y="86"/>
                  <a:pt x="7" y="86"/>
                  <a:pt x="7" y="86"/>
                </a:cubicBezTo>
                <a:cubicBezTo>
                  <a:pt x="3" y="86"/>
                  <a:pt x="0" y="89"/>
                  <a:pt x="0" y="93"/>
                </a:cubicBezTo>
                <a:cubicBezTo>
                  <a:pt x="0" y="97"/>
                  <a:pt x="3" y="100"/>
                  <a:pt x="7" y="100"/>
                </a:cubicBezTo>
                <a:close/>
                <a:moveTo>
                  <a:pt x="7" y="72"/>
                </a:moveTo>
                <a:cubicBezTo>
                  <a:pt x="7" y="72"/>
                  <a:pt x="7" y="72"/>
                  <a:pt x="7" y="72"/>
                </a:cubicBezTo>
                <a:cubicBezTo>
                  <a:pt x="11" y="72"/>
                  <a:pt x="14" y="69"/>
                  <a:pt x="14" y="65"/>
                </a:cubicBezTo>
                <a:cubicBezTo>
                  <a:pt x="14" y="65"/>
                  <a:pt x="14" y="65"/>
                  <a:pt x="14" y="65"/>
                </a:cubicBezTo>
                <a:cubicBezTo>
                  <a:pt x="14" y="61"/>
                  <a:pt x="11" y="58"/>
                  <a:pt x="7" y="58"/>
                </a:cubicBezTo>
                <a:cubicBezTo>
                  <a:pt x="7" y="58"/>
                  <a:pt x="7" y="58"/>
                  <a:pt x="7" y="58"/>
                </a:cubicBezTo>
                <a:cubicBezTo>
                  <a:pt x="3" y="58"/>
                  <a:pt x="0" y="61"/>
                  <a:pt x="0" y="65"/>
                </a:cubicBezTo>
                <a:cubicBezTo>
                  <a:pt x="0" y="69"/>
                  <a:pt x="3" y="72"/>
                  <a:pt x="7" y="72"/>
                </a:cubicBezTo>
                <a:close/>
                <a:moveTo>
                  <a:pt x="7" y="43"/>
                </a:moveTo>
                <a:cubicBezTo>
                  <a:pt x="7" y="43"/>
                  <a:pt x="7" y="43"/>
                  <a:pt x="7" y="43"/>
                </a:cubicBezTo>
                <a:cubicBezTo>
                  <a:pt x="11" y="43"/>
                  <a:pt x="14" y="40"/>
                  <a:pt x="14" y="36"/>
                </a:cubicBezTo>
                <a:cubicBezTo>
                  <a:pt x="14" y="36"/>
                  <a:pt x="14" y="36"/>
                  <a:pt x="14" y="36"/>
                </a:cubicBezTo>
                <a:cubicBezTo>
                  <a:pt x="14" y="32"/>
                  <a:pt x="11" y="29"/>
                  <a:pt x="7" y="29"/>
                </a:cubicBezTo>
                <a:cubicBezTo>
                  <a:pt x="7" y="29"/>
                  <a:pt x="7" y="29"/>
                  <a:pt x="7" y="29"/>
                </a:cubicBezTo>
                <a:cubicBezTo>
                  <a:pt x="3" y="29"/>
                  <a:pt x="0" y="32"/>
                  <a:pt x="0" y="36"/>
                </a:cubicBezTo>
                <a:cubicBezTo>
                  <a:pt x="0" y="40"/>
                  <a:pt x="3" y="43"/>
                  <a:pt x="7" y="43"/>
                </a:cubicBezTo>
                <a:close/>
                <a:moveTo>
                  <a:pt x="12" y="13"/>
                </a:moveTo>
                <a:cubicBezTo>
                  <a:pt x="13" y="11"/>
                  <a:pt x="14" y="10"/>
                  <a:pt x="14" y="8"/>
                </a:cubicBezTo>
                <a:cubicBezTo>
                  <a:pt x="14" y="6"/>
                  <a:pt x="13" y="4"/>
                  <a:pt x="12" y="3"/>
                </a:cubicBezTo>
                <a:cubicBezTo>
                  <a:pt x="9" y="0"/>
                  <a:pt x="4" y="0"/>
                  <a:pt x="2" y="3"/>
                </a:cubicBezTo>
                <a:cubicBezTo>
                  <a:pt x="0" y="4"/>
                  <a:pt x="0" y="6"/>
                  <a:pt x="0" y="8"/>
                </a:cubicBezTo>
                <a:cubicBezTo>
                  <a:pt x="0" y="10"/>
                  <a:pt x="0" y="11"/>
                  <a:pt x="2" y="13"/>
                </a:cubicBezTo>
                <a:cubicBezTo>
                  <a:pt x="3" y="14"/>
                  <a:pt x="5" y="15"/>
                  <a:pt x="7" y="15"/>
                </a:cubicBezTo>
                <a:cubicBezTo>
                  <a:pt x="9" y="15"/>
                  <a:pt x="10" y="14"/>
                  <a:pt x="12" y="1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ru-RU"/>
          </a:p>
        </p:txBody>
      </p:sp>
      <p:sp>
        <p:nvSpPr>
          <p:cNvPr id="38" name="Freeform 31">
            <a:extLst>
              <a:ext uri="{FF2B5EF4-FFF2-40B4-BE49-F238E27FC236}">
                <a16:creationId xmlns:a16="http://schemas.microsoft.com/office/drawing/2014/main" id="{AB327616-4592-3C32-0174-511489BF00A9}"/>
              </a:ext>
            </a:extLst>
          </p:cNvPr>
          <p:cNvSpPr>
            <a:spLocks noEditPoints="1"/>
          </p:cNvSpPr>
          <p:nvPr/>
        </p:nvSpPr>
        <p:spPr bwMode="auto">
          <a:xfrm>
            <a:off x="2224854" y="3757613"/>
            <a:ext cx="1470025" cy="57150"/>
          </a:xfrm>
          <a:custGeom>
            <a:avLst/>
            <a:gdLst>
              <a:gd name="T0" fmla="*/ 2 w 386"/>
              <a:gd name="T1" fmla="*/ 13 h 15"/>
              <a:gd name="T2" fmla="*/ 2 w 386"/>
              <a:gd name="T3" fmla="*/ 3 h 15"/>
              <a:gd name="T4" fmla="*/ 14 w 386"/>
              <a:gd name="T5" fmla="*/ 8 h 15"/>
              <a:gd name="T6" fmla="*/ 7 w 386"/>
              <a:gd name="T7" fmla="*/ 15 h 15"/>
              <a:gd name="T8" fmla="*/ 348 w 386"/>
              <a:gd name="T9" fmla="*/ 15 h 15"/>
              <a:gd name="T10" fmla="*/ 355 w 386"/>
              <a:gd name="T11" fmla="*/ 8 h 15"/>
              <a:gd name="T12" fmla="*/ 348 w 386"/>
              <a:gd name="T13" fmla="*/ 1 h 15"/>
              <a:gd name="T14" fmla="*/ 348 w 386"/>
              <a:gd name="T15" fmla="*/ 15 h 15"/>
              <a:gd name="T16" fmla="*/ 317 w 386"/>
              <a:gd name="T17" fmla="*/ 15 h 15"/>
              <a:gd name="T18" fmla="*/ 324 w 386"/>
              <a:gd name="T19" fmla="*/ 8 h 15"/>
              <a:gd name="T20" fmla="*/ 317 w 386"/>
              <a:gd name="T21" fmla="*/ 1 h 15"/>
              <a:gd name="T22" fmla="*/ 317 w 386"/>
              <a:gd name="T23" fmla="*/ 15 h 15"/>
              <a:gd name="T24" fmla="*/ 286 w 386"/>
              <a:gd name="T25" fmla="*/ 15 h 15"/>
              <a:gd name="T26" fmla="*/ 293 w 386"/>
              <a:gd name="T27" fmla="*/ 8 h 15"/>
              <a:gd name="T28" fmla="*/ 286 w 386"/>
              <a:gd name="T29" fmla="*/ 1 h 15"/>
              <a:gd name="T30" fmla="*/ 286 w 386"/>
              <a:gd name="T31" fmla="*/ 15 h 15"/>
              <a:gd name="T32" fmla="*/ 255 w 386"/>
              <a:gd name="T33" fmla="*/ 15 h 15"/>
              <a:gd name="T34" fmla="*/ 262 w 386"/>
              <a:gd name="T35" fmla="*/ 8 h 15"/>
              <a:gd name="T36" fmla="*/ 255 w 386"/>
              <a:gd name="T37" fmla="*/ 1 h 15"/>
              <a:gd name="T38" fmla="*/ 255 w 386"/>
              <a:gd name="T39" fmla="*/ 15 h 15"/>
              <a:gd name="T40" fmla="*/ 224 w 386"/>
              <a:gd name="T41" fmla="*/ 15 h 15"/>
              <a:gd name="T42" fmla="*/ 231 w 386"/>
              <a:gd name="T43" fmla="*/ 8 h 15"/>
              <a:gd name="T44" fmla="*/ 224 w 386"/>
              <a:gd name="T45" fmla="*/ 1 h 15"/>
              <a:gd name="T46" fmla="*/ 224 w 386"/>
              <a:gd name="T47" fmla="*/ 15 h 15"/>
              <a:gd name="T48" fmla="*/ 193 w 386"/>
              <a:gd name="T49" fmla="*/ 15 h 15"/>
              <a:gd name="T50" fmla="*/ 200 w 386"/>
              <a:gd name="T51" fmla="*/ 8 h 15"/>
              <a:gd name="T52" fmla="*/ 193 w 386"/>
              <a:gd name="T53" fmla="*/ 1 h 15"/>
              <a:gd name="T54" fmla="*/ 193 w 386"/>
              <a:gd name="T55" fmla="*/ 15 h 15"/>
              <a:gd name="T56" fmla="*/ 162 w 386"/>
              <a:gd name="T57" fmla="*/ 15 h 15"/>
              <a:gd name="T58" fmla="*/ 169 w 386"/>
              <a:gd name="T59" fmla="*/ 8 h 15"/>
              <a:gd name="T60" fmla="*/ 162 w 386"/>
              <a:gd name="T61" fmla="*/ 1 h 15"/>
              <a:gd name="T62" fmla="*/ 162 w 386"/>
              <a:gd name="T63" fmla="*/ 15 h 15"/>
              <a:gd name="T64" fmla="*/ 131 w 386"/>
              <a:gd name="T65" fmla="*/ 15 h 15"/>
              <a:gd name="T66" fmla="*/ 138 w 386"/>
              <a:gd name="T67" fmla="*/ 8 h 15"/>
              <a:gd name="T68" fmla="*/ 131 w 386"/>
              <a:gd name="T69" fmla="*/ 1 h 15"/>
              <a:gd name="T70" fmla="*/ 131 w 386"/>
              <a:gd name="T71" fmla="*/ 15 h 15"/>
              <a:gd name="T72" fmla="*/ 100 w 386"/>
              <a:gd name="T73" fmla="*/ 15 h 15"/>
              <a:gd name="T74" fmla="*/ 107 w 386"/>
              <a:gd name="T75" fmla="*/ 8 h 15"/>
              <a:gd name="T76" fmla="*/ 100 w 386"/>
              <a:gd name="T77" fmla="*/ 1 h 15"/>
              <a:gd name="T78" fmla="*/ 100 w 386"/>
              <a:gd name="T79" fmla="*/ 15 h 15"/>
              <a:gd name="T80" fmla="*/ 69 w 386"/>
              <a:gd name="T81" fmla="*/ 15 h 15"/>
              <a:gd name="T82" fmla="*/ 76 w 386"/>
              <a:gd name="T83" fmla="*/ 8 h 15"/>
              <a:gd name="T84" fmla="*/ 69 w 386"/>
              <a:gd name="T85" fmla="*/ 1 h 15"/>
              <a:gd name="T86" fmla="*/ 69 w 386"/>
              <a:gd name="T87" fmla="*/ 15 h 15"/>
              <a:gd name="T88" fmla="*/ 38 w 386"/>
              <a:gd name="T89" fmla="*/ 15 h 15"/>
              <a:gd name="T90" fmla="*/ 45 w 386"/>
              <a:gd name="T91" fmla="*/ 8 h 15"/>
              <a:gd name="T92" fmla="*/ 38 w 386"/>
              <a:gd name="T93" fmla="*/ 1 h 15"/>
              <a:gd name="T94" fmla="*/ 38 w 386"/>
              <a:gd name="T95" fmla="*/ 15 h 15"/>
              <a:gd name="T96" fmla="*/ 386 w 386"/>
              <a:gd name="T97" fmla="*/ 8 h 15"/>
              <a:gd name="T98" fmla="*/ 374 w 386"/>
              <a:gd name="T99" fmla="*/ 3 h 15"/>
              <a:gd name="T100" fmla="*/ 374 w 386"/>
              <a:gd name="T101" fmla="*/ 13 h 15"/>
              <a:gd name="T102" fmla="*/ 384 w 386"/>
              <a:gd name="T10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6" h="15">
                <a:moveTo>
                  <a:pt x="7" y="15"/>
                </a:moveTo>
                <a:cubicBezTo>
                  <a:pt x="5" y="15"/>
                  <a:pt x="3" y="14"/>
                  <a:pt x="2" y="13"/>
                </a:cubicBezTo>
                <a:cubicBezTo>
                  <a:pt x="1" y="12"/>
                  <a:pt x="0" y="10"/>
                  <a:pt x="0" y="8"/>
                </a:cubicBezTo>
                <a:cubicBezTo>
                  <a:pt x="0" y="6"/>
                  <a:pt x="1" y="4"/>
                  <a:pt x="2" y="3"/>
                </a:cubicBezTo>
                <a:cubicBezTo>
                  <a:pt x="4" y="0"/>
                  <a:pt x="9" y="0"/>
                  <a:pt x="12" y="3"/>
                </a:cubicBezTo>
                <a:cubicBezTo>
                  <a:pt x="13" y="4"/>
                  <a:pt x="14" y="6"/>
                  <a:pt x="14" y="8"/>
                </a:cubicBezTo>
                <a:cubicBezTo>
                  <a:pt x="14" y="10"/>
                  <a:pt x="13" y="12"/>
                  <a:pt x="12" y="13"/>
                </a:cubicBezTo>
                <a:cubicBezTo>
                  <a:pt x="10" y="14"/>
                  <a:pt x="9" y="15"/>
                  <a:pt x="7" y="15"/>
                </a:cubicBezTo>
                <a:close/>
                <a:moveTo>
                  <a:pt x="348" y="15"/>
                </a:moveTo>
                <a:cubicBezTo>
                  <a:pt x="348" y="15"/>
                  <a:pt x="348" y="15"/>
                  <a:pt x="348" y="15"/>
                </a:cubicBezTo>
                <a:cubicBezTo>
                  <a:pt x="352" y="15"/>
                  <a:pt x="355" y="12"/>
                  <a:pt x="355" y="8"/>
                </a:cubicBezTo>
                <a:cubicBezTo>
                  <a:pt x="355" y="8"/>
                  <a:pt x="355" y="8"/>
                  <a:pt x="355" y="8"/>
                </a:cubicBezTo>
                <a:cubicBezTo>
                  <a:pt x="355" y="4"/>
                  <a:pt x="352" y="1"/>
                  <a:pt x="348" y="1"/>
                </a:cubicBezTo>
                <a:cubicBezTo>
                  <a:pt x="348" y="1"/>
                  <a:pt x="348" y="1"/>
                  <a:pt x="348" y="1"/>
                </a:cubicBezTo>
                <a:cubicBezTo>
                  <a:pt x="344" y="1"/>
                  <a:pt x="341" y="4"/>
                  <a:pt x="341" y="8"/>
                </a:cubicBezTo>
                <a:cubicBezTo>
                  <a:pt x="341" y="12"/>
                  <a:pt x="344" y="15"/>
                  <a:pt x="348" y="15"/>
                </a:cubicBezTo>
                <a:close/>
                <a:moveTo>
                  <a:pt x="317" y="15"/>
                </a:moveTo>
                <a:cubicBezTo>
                  <a:pt x="317" y="15"/>
                  <a:pt x="317" y="15"/>
                  <a:pt x="317" y="15"/>
                </a:cubicBezTo>
                <a:cubicBezTo>
                  <a:pt x="321" y="15"/>
                  <a:pt x="324" y="12"/>
                  <a:pt x="324" y="8"/>
                </a:cubicBezTo>
                <a:cubicBezTo>
                  <a:pt x="324" y="8"/>
                  <a:pt x="324" y="8"/>
                  <a:pt x="324" y="8"/>
                </a:cubicBezTo>
                <a:cubicBezTo>
                  <a:pt x="324" y="4"/>
                  <a:pt x="321" y="1"/>
                  <a:pt x="317" y="1"/>
                </a:cubicBezTo>
                <a:cubicBezTo>
                  <a:pt x="317" y="1"/>
                  <a:pt x="317" y="1"/>
                  <a:pt x="317" y="1"/>
                </a:cubicBezTo>
                <a:cubicBezTo>
                  <a:pt x="313" y="1"/>
                  <a:pt x="310" y="4"/>
                  <a:pt x="310" y="8"/>
                </a:cubicBezTo>
                <a:cubicBezTo>
                  <a:pt x="310" y="12"/>
                  <a:pt x="313" y="15"/>
                  <a:pt x="317" y="15"/>
                </a:cubicBezTo>
                <a:close/>
                <a:moveTo>
                  <a:pt x="286" y="15"/>
                </a:moveTo>
                <a:cubicBezTo>
                  <a:pt x="286" y="15"/>
                  <a:pt x="286" y="15"/>
                  <a:pt x="286" y="15"/>
                </a:cubicBezTo>
                <a:cubicBezTo>
                  <a:pt x="290" y="15"/>
                  <a:pt x="293" y="12"/>
                  <a:pt x="293" y="8"/>
                </a:cubicBezTo>
                <a:cubicBezTo>
                  <a:pt x="293" y="8"/>
                  <a:pt x="293" y="8"/>
                  <a:pt x="293" y="8"/>
                </a:cubicBezTo>
                <a:cubicBezTo>
                  <a:pt x="293" y="4"/>
                  <a:pt x="290" y="1"/>
                  <a:pt x="286" y="1"/>
                </a:cubicBezTo>
                <a:cubicBezTo>
                  <a:pt x="286" y="1"/>
                  <a:pt x="286" y="1"/>
                  <a:pt x="286" y="1"/>
                </a:cubicBezTo>
                <a:cubicBezTo>
                  <a:pt x="282" y="1"/>
                  <a:pt x="279" y="4"/>
                  <a:pt x="279" y="8"/>
                </a:cubicBezTo>
                <a:cubicBezTo>
                  <a:pt x="279" y="12"/>
                  <a:pt x="282" y="15"/>
                  <a:pt x="286" y="15"/>
                </a:cubicBezTo>
                <a:close/>
                <a:moveTo>
                  <a:pt x="255" y="15"/>
                </a:moveTo>
                <a:cubicBezTo>
                  <a:pt x="255" y="15"/>
                  <a:pt x="255" y="15"/>
                  <a:pt x="255" y="15"/>
                </a:cubicBezTo>
                <a:cubicBezTo>
                  <a:pt x="259" y="15"/>
                  <a:pt x="262" y="12"/>
                  <a:pt x="262" y="8"/>
                </a:cubicBezTo>
                <a:cubicBezTo>
                  <a:pt x="262" y="8"/>
                  <a:pt x="262" y="8"/>
                  <a:pt x="262" y="8"/>
                </a:cubicBezTo>
                <a:cubicBezTo>
                  <a:pt x="262" y="4"/>
                  <a:pt x="259" y="1"/>
                  <a:pt x="255" y="1"/>
                </a:cubicBezTo>
                <a:cubicBezTo>
                  <a:pt x="255" y="1"/>
                  <a:pt x="255" y="1"/>
                  <a:pt x="255" y="1"/>
                </a:cubicBezTo>
                <a:cubicBezTo>
                  <a:pt x="251" y="1"/>
                  <a:pt x="248" y="4"/>
                  <a:pt x="248" y="8"/>
                </a:cubicBezTo>
                <a:cubicBezTo>
                  <a:pt x="248" y="12"/>
                  <a:pt x="251" y="15"/>
                  <a:pt x="255" y="15"/>
                </a:cubicBezTo>
                <a:close/>
                <a:moveTo>
                  <a:pt x="224" y="15"/>
                </a:moveTo>
                <a:cubicBezTo>
                  <a:pt x="224" y="15"/>
                  <a:pt x="224" y="15"/>
                  <a:pt x="224" y="15"/>
                </a:cubicBezTo>
                <a:cubicBezTo>
                  <a:pt x="228" y="15"/>
                  <a:pt x="231" y="12"/>
                  <a:pt x="231" y="8"/>
                </a:cubicBezTo>
                <a:cubicBezTo>
                  <a:pt x="231" y="8"/>
                  <a:pt x="231" y="8"/>
                  <a:pt x="231" y="8"/>
                </a:cubicBezTo>
                <a:cubicBezTo>
                  <a:pt x="231" y="4"/>
                  <a:pt x="228" y="1"/>
                  <a:pt x="224" y="1"/>
                </a:cubicBezTo>
                <a:cubicBezTo>
                  <a:pt x="224" y="1"/>
                  <a:pt x="224" y="1"/>
                  <a:pt x="224" y="1"/>
                </a:cubicBezTo>
                <a:cubicBezTo>
                  <a:pt x="220" y="1"/>
                  <a:pt x="217" y="4"/>
                  <a:pt x="217" y="8"/>
                </a:cubicBezTo>
                <a:cubicBezTo>
                  <a:pt x="217" y="12"/>
                  <a:pt x="220" y="15"/>
                  <a:pt x="224" y="15"/>
                </a:cubicBezTo>
                <a:close/>
                <a:moveTo>
                  <a:pt x="193" y="15"/>
                </a:moveTo>
                <a:cubicBezTo>
                  <a:pt x="193" y="15"/>
                  <a:pt x="193" y="15"/>
                  <a:pt x="193" y="15"/>
                </a:cubicBezTo>
                <a:cubicBezTo>
                  <a:pt x="197" y="15"/>
                  <a:pt x="200" y="12"/>
                  <a:pt x="200" y="8"/>
                </a:cubicBezTo>
                <a:cubicBezTo>
                  <a:pt x="200" y="8"/>
                  <a:pt x="200" y="8"/>
                  <a:pt x="200" y="8"/>
                </a:cubicBezTo>
                <a:cubicBezTo>
                  <a:pt x="200" y="4"/>
                  <a:pt x="197" y="1"/>
                  <a:pt x="193" y="1"/>
                </a:cubicBezTo>
                <a:cubicBezTo>
                  <a:pt x="193" y="1"/>
                  <a:pt x="193" y="1"/>
                  <a:pt x="193" y="1"/>
                </a:cubicBezTo>
                <a:cubicBezTo>
                  <a:pt x="189" y="1"/>
                  <a:pt x="186" y="4"/>
                  <a:pt x="186" y="8"/>
                </a:cubicBezTo>
                <a:cubicBezTo>
                  <a:pt x="186" y="12"/>
                  <a:pt x="189" y="15"/>
                  <a:pt x="193" y="15"/>
                </a:cubicBezTo>
                <a:close/>
                <a:moveTo>
                  <a:pt x="162" y="15"/>
                </a:moveTo>
                <a:cubicBezTo>
                  <a:pt x="162" y="15"/>
                  <a:pt x="162" y="15"/>
                  <a:pt x="162" y="15"/>
                </a:cubicBezTo>
                <a:cubicBezTo>
                  <a:pt x="166" y="15"/>
                  <a:pt x="169" y="12"/>
                  <a:pt x="169" y="8"/>
                </a:cubicBezTo>
                <a:cubicBezTo>
                  <a:pt x="169" y="8"/>
                  <a:pt x="169" y="8"/>
                  <a:pt x="169" y="8"/>
                </a:cubicBezTo>
                <a:cubicBezTo>
                  <a:pt x="169" y="4"/>
                  <a:pt x="166" y="1"/>
                  <a:pt x="162" y="1"/>
                </a:cubicBezTo>
                <a:cubicBezTo>
                  <a:pt x="162" y="1"/>
                  <a:pt x="162" y="1"/>
                  <a:pt x="162" y="1"/>
                </a:cubicBezTo>
                <a:cubicBezTo>
                  <a:pt x="158" y="1"/>
                  <a:pt x="155" y="4"/>
                  <a:pt x="155" y="8"/>
                </a:cubicBezTo>
                <a:cubicBezTo>
                  <a:pt x="155" y="12"/>
                  <a:pt x="158" y="15"/>
                  <a:pt x="162" y="15"/>
                </a:cubicBezTo>
                <a:close/>
                <a:moveTo>
                  <a:pt x="131" y="15"/>
                </a:moveTo>
                <a:cubicBezTo>
                  <a:pt x="131" y="15"/>
                  <a:pt x="131" y="15"/>
                  <a:pt x="131" y="15"/>
                </a:cubicBezTo>
                <a:cubicBezTo>
                  <a:pt x="135" y="15"/>
                  <a:pt x="138" y="12"/>
                  <a:pt x="138" y="8"/>
                </a:cubicBezTo>
                <a:cubicBezTo>
                  <a:pt x="138" y="8"/>
                  <a:pt x="138" y="8"/>
                  <a:pt x="138" y="8"/>
                </a:cubicBezTo>
                <a:cubicBezTo>
                  <a:pt x="138" y="4"/>
                  <a:pt x="135" y="1"/>
                  <a:pt x="131" y="1"/>
                </a:cubicBezTo>
                <a:cubicBezTo>
                  <a:pt x="131" y="1"/>
                  <a:pt x="131" y="1"/>
                  <a:pt x="131" y="1"/>
                </a:cubicBezTo>
                <a:cubicBezTo>
                  <a:pt x="127" y="1"/>
                  <a:pt x="124" y="4"/>
                  <a:pt x="124" y="8"/>
                </a:cubicBezTo>
                <a:cubicBezTo>
                  <a:pt x="124" y="12"/>
                  <a:pt x="127" y="15"/>
                  <a:pt x="131" y="15"/>
                </a:cubicBezTo>
                <a:close/>
                <a:moveTo>
                  <a:pt x="100" y="15"/>
                </a:moveTo>
                <a:cubicBezTo>
                  <a:pt x="100" y="15"/>
                  <a:pt x="100" y="15"/>
                  <a:pt x="100" y="15"/>
                </a:cubicBezTo>
                <a:cubicBezTo>
                  <a:pt x="104" y="15"/>
                  <a:pt x="107" y="12"/>
                  <a:pt x="107" y="8"/>
                </a:cubicBezTo>
                <a:cubicBezTo>
                  <a:pt x="107" y="8"/>
                  <a:pt x="107" y="8"/>
                  <a:pt x="107" y="8"/>
                </a:cubicBezTo>
                <a:cubicBezTo>
                  <a:pt x="107" y="4"/>
                  <a:pt x="104" y="1"/>
                  <a:pt x="100" y="1"/>
                </a:cubicBezTo>
                <a:cubicBezTo>
                  <a:pt x="100" y="1"/>
                  <a:pt x="100" y="1"/>
                  <a:pt x="100" y="1"/>
                </a:cubicBezTo>
                <a:cubicBezTo>
                  <a:pt x="96" y="1"/>
                  <a:pt x="93" y="4"/>
                  <a:pt x="93" y="8"/>
                </a:cubicBezTo>
                <a:cubicBezTo>
                  <a:pt x="93" y="12"/>
                  <a:pt x="96" y="15"/>
                  <a:pt x="100" y="15"/>
                </a:cubicBezTo>
                <a:close/>
                <a:moveTo>
                  <a:pt x="69" y="15"/>
                </a:moveTo>
                <a:cubicBezTo>
                  <a:pt x="69" y="15"/>
                  <a:pt x="69" y="15"/>
                  <a:pt x="69" y="15"/>
                </a:cubicBezTo>
                <a:cubicBezTo>
                  <a:pt x="73" y="15"/>
                  <a:pt x="76" y="12"/>
                  <a:pt x="76" y="8"/>
                </a:cubicBezTo>
                <a:cubicBezTo>
                  <a:pt x="76" y="8"/>
                  <a:pt x="76" y="8"/>
                  <a:pt x="76" y="8"/>
                </a:cubicBezTo>
                <a:cubicBezTo>
                  <a:pt x="76" y="4"/>
                  <a:pt x="73" y="1"/>
                  <a:pt x="69" y="1"/>
                </a:cubicBezTo>
                <a:cubicBezTo>
                  <a:pt x="69" y="1"/>
                  <a:pt x="69" y="1"/>
                  <a:pt x="69" y="1"/>
                </a:cubicBezTo>
                <a:cubicBezTo>
                  <a:pt x="65" y="1"/>
                  <a:pt x="62" y="4"/>
                  <a:pt x="62" y="8"/>
                </a:cubicBezTo>
                <a:cubicBezTo>
                  <a:pt x="62" y="12"/>
                  <a:pt x="65" y="15"/>
                  <a:pt x="69" y="15"/>
                </a:cubicBezTo>
                <a:close/>
                <a:moveTo>
                  <a:pt x="38" y="15"/>
                </a:moveTo>
                <a:cubicBezTo>
                  <a:pt x="38" y="15"/>
                  <a:pt x="38" y="15"/>
                  <a:pt x="38" y="15"/>
                </a:cubicBezTo>
                <a:cubicBezTo>
                  <a:pt x="42" y="15"/>
                  <a:pt x="45" y="12"/>
                  <a:pt x="45" y="8"/>
                </a:cubicBezTo>
                <a:cubicBezTo>
                  <a:pt x="45" y="8"/>
                  <a:pt x="45" y="8"/>
                  <a:pt x="45" y="8"/>
                </a:cubicBezTo>
                <a:cubicBezTo>
                  <a:pt x="45" y="4"/>
                  <a:pt x="42" y="1"/>
                  <a:pt x="38" y="1"/>
                </a:cubicBezTo>
                <a:cubicBezTo>
                  <a:pt x="38" y="1"/>
                  <a:pt x="38" y="1"/>
                  <a:pt x="38" y="1"/>
                </a:cubicBezTo>
                <a:cubicBezTo>
                  <a:pt x="34" y="1"/>
                  <a:pt x="31" y="4"/>
                  <a:pt x="31" y="8"/>
                </a:cubicBezTo>
                <a:cubicBezTo>
                  <a:pt x="31" y="12"/>
                  <a:pt x="34" y="15"/>
                  <a:pt x="38" y="15"/>
                </a:cubicBezTo>
                <a:close/>
                <a:moveTo>
                  <a:pt x="384" y="13"/>
                </a:moveTo>
                <a:cubicBezTo>
                  <a:pt x="385" y="12"/>
                  <a:pt x="386" y="10"/>
                  <a:pt x="386" y="8"/>
                </a:cubicBezTo>
                <a:cubicBezTo>
                  <a:pt x="386" y="6"/>
                  <a:pt x="385" y="4"/>
                  <a:pt x="384" y="3"/>
                </a:cubicBezTo>
                <a:cubicBezTo>
                  <a:pt x="382" y="0"/>
                  <a:pt x="377" y="0"/>
                  <a:pt x="374" y="3"/>
                </a:cubicBezTo>
                <a:cubicBezTo>
                  <a:pt x="373" y="4"/>
                  <a:pt x="372" y="6"/>
                  <a:pt x="372" y="8"/>
                </a:cubicBezTo>
                <a:cubicBezTo>
                  <a:pt x="372" y="10"/>
                  <a:pt x="373" y="12"/>
                  <a:pt x="374" y="13"/>
                </a:cubicBezTo>
                <a:cubicBezTo>
                  <a:pt x="376" y="14"/>
                  <a:pt x="377" y="15"/>
                  <a:pt x="379" y="15"/>
                </a:cubicBezTo>
                <a:cubicBezTo>
                  <a:pt x="381" y="15"/>
                  <a:pt x="383" y="14"/>
                  <a:pt x="384" y="1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ru-RU"/>
          </a:p>
        </p:txBody>
      </p:sp>
      <p:sp>
        <p:nvSpPr>
          <p:cNvPr id="39" name="Freeform 32">
            <a:extLst>
              <a:ext uri="{FF2B5EF4-FFF2-40B4-BE49-F238E27FC236}">
                <a16:creationId xmlns:a16="http://schemas.microsoft.com/office/drawing/2014/main" id="{4C0BBBCD-97D7-2D7C-B0E2-DC503932ADF1}"/>
              </a:ext>
            </a:extLst>
          </p:cNvPr>
          <p:cNvSpPr>
            <a:spLocks noEditPoints="1"/>
          </p:cNvSpPr>
          <p:nvPr/>
        </p:nvSpPr>
        <p:spPr bwMode="auto">
          <a:xfrm>
            <a:off x="4161604" y="3757613"/>
            <a:ext cx="1473200" cy="57150"/>
          </a:xfrm>
          <a:custGeom>
            <a:avLst/>
            <a:gdLst>
              <a:gd name="T0" fmla="*/ 375 w 387"/>
              <a:gd name="T1" fmla="*/ 13 h 15"/>
              <a:gd name="T2" fmla="*/ 375 w 387"/>
              <a:gd name="T3" fmla="*/ 3 h 15"/>
              <a:gd name="T4" fmla="*/ 387 w 387"/>
              <a:gd name="T5" fmla="*/ 8 h 15"/>
              <a:gd name="T6" fmla="*/ 380 w 387"/>
              <a:gd name="T7" fmla="*/ 15 h 15"/>
              <a:gd name="T8" fmla="*/ 348 w 387"/>
              <a:gd name="T9" fmla="*/ 15 h 15"/>
              <a:gd name="T10" fmla="*/ 355 w 387"/>
              <a:gd name="T11" fmla="*/ 8 h 15"/>
              <a:gd name="T12" fmla="*/ 348 w 387"/>
              <a:gd name="T13" fmla="*/ 1 h 15"/>
              <a:gd name="T14" fmla="*/ 348 w 387"/>
              <a:gd name="T15" fmla="*/ 15 h 15"/>
              <a:gd name="T16" fmla="*/ 317 w 387"/>
              <a:gd name="T17" fmla="*/ 15 h 15"/>
              <a:gd name="T18" fmla="*/ 324 w 387"/>
              <a:gd name="T19" fmla="*/ 8 h 15"/>
              <a:gd name="T20" fmla="*/ 317 w 387"/>
              <a:gd name="T21" fmla="*/ 1 h 15"/>
              <a:gd name="T22" fmla="*/ 317 w 387"/>
              <a:gd name="T23" fmla="*/ 15 h 15"/>
              <a:gd name="T24" fmla="*/ 286 w 387"/>
              <a:gd name="T25" fmla="*/ 15 h 15"/>
              <a:gd name="T26" fmla="*/ 293 w 387"/>
              <a:gd name="T27" fmla="*/ 8 h 15"/>
              <a:gd name="T28" fmla="*/ 286 w 387"/>
              <a:gd name="T29" fmla="*/ 1 h 15"/>
              <a:gd name="T30" fmla="*/ 286 w 387"/>
              <a:gd name="T31" fmla="*/ 15 h 15"/>
              <a:gd name="T32" fmla="*/ 255 w 387"/>
              <a:gd name="T33" fmla="*/ 15 h 15"/>
              <a:gd name="T34" fmla="*/ 262 w 387"/>
              <a:gd name="T35" fmla="*/ 8 h 15"/>
              <a:gd name="T36" fmla="*/ 255 w 387"/>
              <a:gd name="T37" fmla="*/ 1 h 15"/>
              <a:gd name="T38" fmla="*/ 255 w 387"/>
              <a:gd name="T39" fmla="*/ 15 h 15"/>
              <a:gd name="T40" fmla="*/ 224 w 387"/>
              <a:gd name="T41" fmla="*/ 15 h 15"/>
              <a:gd name="T42" fmla="*/ 231 w 387"/>
              <a:gd name="T43" fmla="*/ 8 h 15"/>
              <a:gd name="T44" fmla="*/ 224 w 387"/>
              <a:gd name="T45" fmla="*/ 1 h 15"/>
              <a:gd name="T46" fmla="*/ 224 w 387"/>
              <a:gd name="T47" fmla="*/ 15 h 15"/>
              <a:gd name="T48" fmla="*/ 193 w 387"/>
              <a:gd name="T49" fmla="*/ 15 h 15"/>
              <a:gd name="T50" fmla="*/ 200 w 387"/>
              <a:gd name="T51" fmla="*/ 8 h 15"/>
              <a:gd name="T52" fmla="*/ 193 w 387"/>
              <a:gd name="T53" fmla="*/ 1 h 15"/>
              <a:gd name="T54" fmla="*/ 193 w 387"/>
              <a:gd name="T55" fmla="*/ 15 h 15"/>
              <a:gd name="T56" fmla="*/ 162 w 387"/>
              <a:gd name="T57" fmla="*/ 15 h 15"/>
              <a:gd name="T58" fmla="*/ 169 w 387"/>
              <a:gd name="T59" fmla="*/ 8 h 15"/>
              <a:gd name="T60" fmla="*/ 162 w 387"/>
              <a:gd name="T61" fmla="*/ 1 h 15"/>
              <a:gd name="T62" fmla="*/ 162 w 387"/>
              <a:gd name="T63" fmla="*/ 15 h 15"/>
              <a:gd name="T64" fmla="*/ 131 w 387"/>
              <a:gd name="T65" fmla="*/ 15 h 15"/>
              <a:gd name="T66" fmla="*/ 138 w 387"/>
              <a:gd name="T67" fmla="*/ 8 h 15"/>
              <a:gd name="T68" fmla="*/ 131 w 387"/>
              <a:gd name="T69" fmla="*/ 1 h 15"/>
              <a:gd name="T70" fmla="*/ 131 w 387"/>
              <a:gd name="T71" fmla="*/ 15 h 15"/>
              <a:gd name="T72" fmla="*/ 100 w 387"/>
              <a:gd name="T73" fmla="*/ 15 h 15"/>
              <a:gd name="T74" fmla="*/ 107 w 387"/>
              <a:gd name="T75" fmla="*/ 8 h 15"/>
              <a:gd name="T76" fmla="*/ 100 w 387"/>
              <a:gd name="T77" fmla="*/ 1 h 15"/>
              <a:gd name="T78" fmla="*/ 100 w 387"/>
              <a:gd name="T79" fmla="*/ 15 h 15"/>
              <a:gd name="T80" fmla="*/ 69 w 387"/>
              <a:gd name="T81" fmla="*/ 15 h 15"/>
              <a:gd name="T82" fmla="*/ 76 w 387"/>
              <a:gd name="T83" fmla="*/ 8 h 15"/>
              <a:gd name="T84" fmla="*/ 69 w 387"/>
              <a:gd name="T85" fmla="*/ 1 h 15"/>
              <a:gd name="T86" fmla="*/ 69 w 387"/>
              <a:gd name="T87" fmla="*/ 15 h 15"/>
              <a:gd name="T88" fmla="*/ 38 w 387"/>
              <a:gd name="T89" fmla="*/ 15 h 15"/>
              <a:gd name="T90" fmla="*/ 45 w 387"/>
              <a:gd name="T91" fmla="*/ 8 h 15"/>
              <a:gd name="T92" fmla="*/ 38 w 387"/>
              <a:gd name="T93" fmla="*/ 1 h 15"/>
              <a:gd name="T94" fmla="*/ 38 w 387"/>
              <a:gd name="T95" fmla="*/ 15 h 15"/>
              <a:gd name="T96" fmla="*/ 14 w 387"/>
              <a:gd name="T97" fmla="*/ 8 h 15"/>
              <a:gd name="T98" fmla="*/ 2 w 387"/>
              <a:gd name="T99" fmla="*/ 3 h 15"/>
              <a:gd name="T100" fmla="*/ 2 w 387"/>
              <a:gd name="T101" fmla="*/ 13 h 15"/>
              <a:gd name="T102" fmla="*/ 12 w 387"/>
              <a:gd name="T10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7" h="15">
                <a:moveTo>
                  <a:pt x="380" y="15"/>
                </a:moveTo>
                <a:cubicBezTo>
                  <a:pt x="378" y="15"/>
                  <a:pt x="376" y="14"/>
                  <a:pt x="375" y="13"/>
                </a:cubicBezTo>
                <a:cubicBezTo>
                  <a:pt x="373" y="12"/>
                  <a:pt x="373" y="10"/>
                  <a:pt x="373" y="8"/>
                </a:cubicBezTo>
                <a:cubicBezTo>
                  <a:pt x="373" y="6"/>
                  <a:pt x="373" y="4"/>
                  <a:pt x="375" y="3"/>
                </a:cubicBezTo>
                <a:cubicBezTo>
                  <a:pt x="377" y="0"/>
                  <a:pt x="382" y="0"/>
                  <a:pt x="384" y="3"/>
                </a:cubicBezTo>
                <a:cubicBezTo>
                  <a:pt x="386" y="4"/>
                  <a:pt x="387" y="6"/>
                  <a:pt x="387" y="8"/>
                </a:cubicBezTo>
                <a:cubicBezTo>
                  <a:pt x="387" y="10"/>
                  <a:pt x="386" y="12"/>
                  <a:pt x="384" y="13"/>
                </a:cubicBezTo>
                <a:cubicBezTo>
                  <a:pt x="383" y="14"/>
                  <a:pt x="381" y="15"/>
                  <a:pt x="380" y="15"/>
                </a:cubicBezTo>
                <a:close/>
                <a:moveTo>
                  <a:pt x="348" y="15"/>
                </a:moveTo>
                <a:cubicBezTo>
                  <a:pt x="348" y="15"/>
                  <a:pt x="348" y="15"/>
                  <a:pt x="348" y="15"/>
                </a:cubicBezTo>
                <a:cubicBezTo>
                  <a:pt x="352" y="15"/>
                  <a:pt x="355" y="12"/>
                  <a:pt x="355" y="8"/>
                </a:cubicBezTo>
                <a:cubicBezTo>
                  <a:pt x="355" y="8"/>
                  <a:pt x="355" y="8"/>
                  <a:pt x="355" y="8"/>
                </a:cubicBezTo>
                <a:cubicBezTo>
                  <a:pt x="355" y="4"/>
                  <a:pt x="352" y="1"/>
                  <a:pt x="348" y="1"/>
                </a:cubicBezTo>
                <a:cubicBezTo>
                  <a:pt x="348" y="1"/>
                  <a:pt x="348" y="1"/>
                  <a:pt x="348" y="1"/>
                </a:cubicBezTo>
                <a:cubicBezTo>
                  <a:pt x="345" y="1"/>
                  <a:pt x="341" y="4"/>
                  <a:pt x="341" y="8"/>
                </a:cubicBezTo>
                <a:cubicBezTo>
                  <a:pt x="341" y="12"/>
                  <a:pt x="345" y="15"/>
                  <a:pt x="348" y="15"/>
                </a:cubicBezTo>
                <a:close/>
                <a:moveTo>
                  <a:pt x="317" y="15"/>
                </a:moveTo>
                <a:cubicBezTo>
                  <a:pt x="317" y="15"/>
                  <a:pt x="317" y="15"/>
                  <a:pt x="317" y="15"/>
                </a:cubicBezTo>
                <a:cubicBezTo>
                  <a:pt x="321" y="15"/>
                  <a:pt x="324" y="12"/>
                  <a:pt x="324" y="8"/>
                </a:cubicBezTo>
                <a:cubicBezTo>
                  <a:pt x="324" y="8"/>
                  <a:pt x="324" y="8"/>
                  <a:pt x="324" y="8"/>
                </a:cubicBezTo>
                <a:cubicBezTo>
                  <a:pt x="324" y="4"/>
                  <a:pt x="321" y="1"/>
                  <a:pt x="317" y="1"/>
                </a:cubicBezTo>
                <a:cubicBezTo>
                  <a:pt x="317" y="1"/>
                  <a:pt x="317" y="1"/>
                  <a:pt x="317" y="1"/>
                </a:cubicBezTo>
                <a:cubicBezTo>
                  <a:pt x="314" y="1"/>
                  <a:pt x="310" y="4"/>
                  <a:pt x="310" y="8"/>
                </a:cubicBezTo>
                <a:cubicBezTo>
                  <a:pt x="310" y="12"/>
                  <a:pt x="314" y="15"/>
                  <a:pt x="317" y="15"/>
                </a:cubicBezTo>
                <a:close/>
                <a:moveTo>
                  <a:pt x="286" y="15"/>
                </a:moveTo>
                <a:cubicBezTo>
                  <a:pt x="286" y="15"/>
                  <a:pt x="286" y="15"/>
                  <a:pt x="286" y="15"/>
                </a:cubicBezTo>
                <a:cubicBezTo>
                  <a:pt x="290" y="15"/>
                  <a:pt x="293" y="12"/>
                  <a:pt x="293" y="8"/>
                </a:cubicBezTo>
                <a:cubicBezTo>
                  <a:pt x="293" y="8"/>
                  <a:pt x="293" y="8"/>
                  <a:pt x="293" y="8"/>
                </a:cubicBezTo>
                <a:cubicBezTo>
                  <a:pt x="293" y="4"/>
                  <a:pt x="290" y="1"/>
                  <a:pt x="286" y="1"/>
                </a:cubicBezTo>
                <a:cubicBezTo>
                  <a:pt x="286" y="1"/>
                  <a:pt x="286" y="1"/>
                  <a:pt x="286" y="1"/>
                </a:cubicBezTo>
                <a:cubicBezTo>
                  <a:pt x="283" y="1"/>
                  <a:pt x="279" y="4"/>
                  <a:pt x="279" y="8"/>
                </a:cubicBezTo>
                <a:cubicBezTo>
                  <a:pt x="279" y="12"/>
                  <a:pt x="283" y="15"/>
                  <a:pt x="286" y="15"/>
                </a:cubicBezTo>
                <a:close/>
                <a:moveTo>
                  <a:pt x="255" y="15"/>
                </a:moveTo>
                <a:cubicBezTo>
                  <a:pt x="255" y="15"/>
                  <a:pt x="255" y="15"/>
                  <a:pt x="255" y="15"/>
                </a:cubicBezTo>
                <a:cubicBezTo>
                  <a:pt x="259" y="15"/>
                  <a:pt x="262" y="12"/>
                  <a:pt x="262" y="8"/>
                </a:cubicBezTo>
                <a:cubicBezTo>
                  <a:pt x="262" y="8"/>
                  <a:pt x="262" y="8"/>
                  <a:pt x="262" y="8"/>
                </a:cubicBezTo>
                <a:cubicBezTo>
                  <a:pt x="262" y="4"/>
                  <a:pt x="259" y="1"/>
                  <a:pt x="255" y="1"/>
                </a:cubicBezTo>
                <a:cubicBezTo>
                  <a:pt x="255" y="1"/>
                  <a:pt x="255" y="1"/>
                  <a:pt x="255" y="1"/>
                </a:cubicBezTo>
                <a:cubicBezTo>
                  <a:pt x="252" y="1"/>
                  <a:pt x="248" y="4"/>
                  <a:pt x="248" y="8"/>
                </a:cubicBezTo>
                <a:cubicBezTo>
                  <a:pt x="248" y="12"/>
                  <a:pt x="252" y="15"/>
                  <a:pt x="255" y="15"/>
                </a:cubicBezTo>
                <a:close/>
                <a:moveTo>
                  <a:pt x="224" y="15"/>
                </a:moveTo>
                <a:cubicBezTo>
                  <a:pt x="224" y="15"/>
                  <a:pt x="224" y="15"/>
                  <a:pt x="224" y="15"/>
                </a:cubicBezTo>
                <a:cubicBezTo>
                  <a:pt x="228" y="15"/>
                  <a:pt x="231" y="12"/>
                  <a:pt x="231" y="8"/>
                </a:cubicBezTo>
                <a:cubicBezTo>
                  <a:pt x="231" y="8"/>
                  <a:pt x="231" y="8"/>
                  <a:pt x="231" y="8"/>
                </a:cubicBezTo>
                <a:cubicBezTo>
                  <a:pt x="231" y="4"/>
                  <a:pt x="228" y="1"/>
                  <a:pt x="224" y="1"/>
                </a:cubicBezTo>
                <a:cubicBezTo>
                  <a:pt x="224" y="1"/>
                  <a:pt x="224" y="1"/>
                  <a:pt x="224" y="1"/>
                </a:cubicBezTo>
                <a:cubicBezTo>
                  <a:pt x="220" y="1"/>
                  <a:pt x="217" y="4"/>
                  <a:pt x="217" y="8"/>
                </a:cubicBezTo>
                <a:cubicBezTo>
                  <a:pt x="217" y="12"/>
                  <a:pt x="220" y="15"/>
                  <a:pt x="224" y="15"/>
                </a:cubicBezTo>
                <a:close/>
                <a:moveTo>
                  <a:pt x="193" y="15"/>
                </a:moveTo>
                <a:cubicBezTo>
                  <a:pt x="193" y="15"/>
                  <a:pt x="193" y="15"/>
                  <a:pt x="193" y="15"/>
                </a:cubicBezTo>
                <a:cubicBezTo>
                  <a:pt x="197" y="15"/>
                  <a:pt x="200" y="12"/>
                  <a:pt x="200" y="8"/>
                </a:cubicBezTo>
                <a:cubicBezTo>
                  <a:pt x="200" y="8"/>
                  <a:pt x="200" y="8"/>
                  <a:pt x="200" y="8"/>
                </a:cubicBezTo>
                <a:cubicBezTo>
                  <a:pt x="200" y="4"/>
                  <a:pt x="197" y="1"/>
                  <a:pt x="193" y="1"/>
                </a:cubicBezTo>
                <a:cubicBezTo>
                  <a:pt x="193" y="1"/>
                  <a:pt x="193" y="1"/>
                  <a:pt x="193" y="1"/>
                </a:cubicBezTo>
                <a:cubicBezTo>
                  <a:pt x="189" y="1"/>
                  <a:pt x="186" y="4"/>
                  <a:pt x="186" y="8"/>
                </a:cubicBezTo>
                <a:cubicBezTo>
                  <a:pt x="186" y="12"/>
                  <a:pt x="189" y="15"/>
                  <a:pt x="193" y="15"/>
                </a:cubicBezTo>
                <a:close/>
                <a:moveTo>
                  <a:pt x="162" y="15"/>
                </a:moveTo>
                <a:cubicBezTo>
                  <a:pt x="162" y="15"/>
                  <a:pt x="162" y="15"/>
                  <a:pt x="162" y="15"/>
                </a:cubicBezTo>
                <a:cubicBezTo>
                  <a:pt x="166" y="15"/>
                  <a:pt x="169" y="12"/>
                  <a:pt x="169" y="8"/>
                </a:cubicBezTo>
                <a:cubicBezTo>
                  <a:pt x="169" y="8"/>
                  <a:pt x="169" y="8"/>
                  <a:pt x="169" y="8"/>
                </a:cubicBezTo>
                <a:cubicBezTo>
                  <a:pt x="169" y="4"/>
                  <a:pt x="166" y="1"/>
                  <a:pt x="162" y="1"/>
                </a:cubicBezTo>
                <a:cubicBezTo>
                  <a:pt x="162" y="1"/>
                  <a:pt x="162" y="1"/>
                  <a:pt x="162" y="1"/>
                </a:cubicBezTo>
                <a:cubicBezTo>
                  <a:pt x="158" y="1"/>
                  <a:pt x="155" y="4"/>
                  <a:pt x="155" y="8"/>
                </a:cubicBezTo>
                <a:cubicBezTo>
                  <a:pt x="155" y="12"/>
                  <a:pt x="158" y="15"/>
                  <a:pt x="162" y="15"/>
                </a:cubicBezTo>
                <a:close/>
                <a:moveTo>
                  <a:pt x="131" y="15"/>
                </a:moveTo>
                <a:cubicBezTo>
                  <a:pt x="131" y="15"/>
                  <a:pt x="131" y="15"/>
                  <a:pt x="131" y="15"/>
                </a:cubicBezTo>
                <a:cubicBezTo>
                  <a:pt x="135" y="15"/>
                  <a:pt x="138" y="12"/>
                  <a:pt x="138" y="8"/>
                </a:cubicBezTo>
                <a:cubicBezTo>
                  <a:pt x="138" y="8"/>
                  <a:pt x="138" y="8"/>
                  <a:pt x="138" y="8"/>
                </a:cubicBezTo>
                <a:cubicBezTo>
                  <a:pt x="138" y="4"/>
                  <a:pt x="135" y="1"/>
                  <a:pt x="131" y="1"/>
                </a:cubicBezTo>
                <a:cubicBezTo>
                  <a:pt x="131" y="1"/>
                  <a:pt x="131" y="1"/>
                  <a:pt x="131" y="1"/>
                </a:cubicBezTo>
                <a:cubicBezTo>
                  <a:pt x="127" y="1"/>
                  <a:pt x="124" y="4"/>
                  <a:pt x="124" y="8"/>
                </a:cubicBezTo>
                <a:cubicBezTo>
                  <a:pt x="124" y="12"/>
                  <a:pt x="127" y="15"/>
                  <a:pt x="131" y="15"/>
                </a:cubicBezTo>
                <a:close/>
                <a:moveTo>
                  <a:pt x="100" y="15"/>
                </a:moveTo>
                <a:cubicBezTo>
                  <a:pt x="100" y="15"/>
                  <a:pt x="100" y="15"/>
                  <a:pt x="100" y="15"/>
                </a:cubicBezTo>
                <a:cubicBezTo>
                  <a:pt x="104" y="15"/>
                  <a:pt x="107" y="12"/>
                  <a:pt x="107" y="8"/>
                </a:cubicBezTo>
                <a:cubicBezTo>
                  <a:pt x="107" y="8"/>
                  <a:pt x="107" y="8"/>
                  <a:pt x="107" y="8"/>
                </a:cubicBezTo>
                <a:cubicBezTo>
                  <a:pt x="107" y="4"/>
                  <a:pt x="104" y="1"/>
                  <a:pt x="100" y="1"/>
                </a:cubicBezTo>
                <a:cubicBezTo>
                  <a:pt x="100" y="1"/>
                  <a:pt x="100" y="1"/>
                  <a:pt x="100" y="1"/>
                </a:cubicBezTo>
                <a:cubicBezTo>
                  <a:pt x="96" y="1"/>
                  <a:pt x="93" y="4"/>
                  <a:pt x="93" y="8"/>
                </a:cubicBezTo>
                <a:cubicBezTo>
                  <a:pt x="93" y="12"/>
                  <a:pt x="96" y="15"/>
                  <a:pt x="100" y="15"/>
                </a:cubicBezTo>
                <a:close/>
                <a:moveTo>
                  <a:pt x="69" y="15"/>
                </a:moveTo>
                <a:cubicBezTo>
                  <a:pt x="69" y="15"/>
                  <a:pt x="69" y="15"/>
                  <a:pt x="69" y="15"/>
                </a:cubicBezTo>
                <a:cubicBezTo>
                  <a:pt x="73" y="15"/>
                  <a:pt x="76" y="12"/>
                  <a:pt x="76" y="8"/>
                </a:cubicBezTo>
                <a:cubicBezTo>
                  <a:pt x="76" y="8"/>
                  <a:pt x="76" y="8"/>
                  <a:pt x="76" y="8"/>
                </a:cubicBezTo>
                <a:cubicBezTo>
                  <a:pt x="76" y="4"/>
                  <a:pt x="73" y="1"/>
                  <a:pt x="69" y="1"/>
                </a:cubicBezTo>
                <a:cubicBezTo>
                  <a:pt x="69" y="1"/>
                  <a:pt x="69" y="1"/>
                  <a:pt x="69" y="1"/>
                </a:cubicBezTo>
                <a:cubicBezTo>
                  <a:pt x="65" y="1"/>
                  <a:pt x="62" y="4"/>
                  <a:pt x="62" y="8"/>
                </a:cubicBezTo>
                <a:cubicBezTo>
                  <a:pt x="62" y="12"/>
                  <a:pt x="65" y="15"/>
                  <a:pt x="69" y="15"/>
                </a:cubicBezTo>
                <a:close/>
                <a:moveTo>
                  <a:pt x="38" y="15"/>
                </a:moveTo>
                <a:cubicBezTo>
                  <a:pt x="38" y="15"/>
                  <a:pt x="38" y="15"/>
                  <a:pt x="38" y="15"/>
                </a:cubicBezTo>
                <a:cubicBezTo>
                  <a:pt x="42" y="15"/>
                  <a:pt x="45" y="12"/>
                  <a:pt x="45" y="8"/>
                </a:cubicBezTo>
                <a:cubicBezTo>
                  <a:pt x="45" y="8"/>
                  <a:pt x="45" y="8"/>
                  <a:pt x="45" y="8"/>
                </a:cubicBezTo>
                <a:cubicBezTo>
                  <a:pt x="45" y="4"/>
                  <a:pt x="42" y="1"/>
                  <a:pt x="38" y="1"/>
                </a:cubicBezTo>
                <a:cubicBezTo>
                  <a:pt x="38" y="1"/>
                  <a:pt x="38" y="1"/>
                  <a:pt x="38" y="1"/>
                </a:cubicBezTo>
                <a:cubicBezTo>
                  <a:pt x="34" y="1"/>
                  <a:pt x="31" y="4"/>
                  <a:pt x="31" y="8"/>
                </a:cubicBezTo>
                <a:cubicBezTo>
                  <a:pt x="31" y="12"/>
                  <a:pt x="34" y="15"/>
                  <a:pt x="38" y="15"/>
                </a:cubicBezTo>
                <a:close/>
                <a:moveTo>
                  <a:pt x="12" y="13"/>
                </a:moveTo>
                <a:cubicBezTo>
                  <a:pt x="13" y="12"/>
                  <a:pt x="14" y="10"/>
                  <a:pt x="14" y="8"/>
                </a:cubicBezTo>
                <a:cubicBezTo>
                  <a:pt x="14" y="6"/>
                  <a:pt x="13" y="4"/>
                  <a:pt x="12" y="3"/>
                </a:cubicBezTo>
                <a:cubicBezTo>
                  <a:pt x="10" y="0"/>
                  <a:pt x="5" y="0"/>
                  <a:pt x="2" y="3"/>
                </a:cubicBezTo>
                <a:cubicBezTo>
                  <a:pt x="1" y="4"/>
                  <a:pt x="0" y="6"/>
                  <a:pt x="0" y="8"/>
                </a:cubicBezTo>
                <a:cubicBezTo>
                  <a:pt x="0" y="10"/>
                  <a:pt x="1" y="12"/>
                  <a:pt x="2" y="13"/>
                </a:cubicBezTo>
                <a:cubicBezTo>
                  <a:pt x="4" y="14"/>
                  <a:pt x="5" y="15"/>
                  <a:pt x="7" y="15"/>
                </a:cubicBezTo>
                <a:cubicBezTo>
                  <a:pt x="9" y="15"/>
                  <a:pt x="11" y="14"/>
                  <a:pt x="12" y="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RU"/>
          </a:p>
        </p:txBody>
      </p:sp>
      <p:sp>
        <p:nvSpPr>
          <p:cNvPr id="40" name="Freeform 33">
            <a:extLst>
              <a:ext uri="{FF2B5EF4-FFF2-40B4-BE49-F238E27FC236}">
                <a16:creationId xmlns:a16="http://schemas.microsoft.com/office/drawing/2014/main" id="{60CA3F22-06FE-7014-4D21-BA1261D3D7FE}"/>
              </a:ext>
            </a:extLst>
          </p:cNvPr>
          <p:cNvSpPr>
            <a:spLocks noEditPoints="1"/>
          </p:cNvSpPr>
          <p:nvPr/>
        </p:nvSpPr>
        <p:spPr bwMode="auto">
          <a:xfrm>
            <a:off x="6098354" y="3757613"/>
            <a:ext cx="1473200" cy="57150"/>
          </a:xfrm>
          <a:custGeom>
            <a:avLst/>
            <a:gdLst>
              <a:gd name="T0" fmla="*/ 3 w 387"/>
              <a:gd name="T1" fmla="*/ 13 h 15"/>
              <a:gd name="T2" fmla="*/ 3 w 387"/>
              <a:gd name="T3" fmla="*/ 3 h 15"/>
              <a:gd name="T4" fmla="*/ 14 w 387"/>
              <a:gd name="T5" fmla="*/ 8 h 15"/>
              <a:gd name="T6" fmla="*/ 7 w 387"/>
              <a:gd name="T7" fmla="*/ 15 h 15"/>
              <a:gd name="T8" fmla="*/ 349 w 387"/>
              <a:gd name="T9" fmla="*/ 15 h 15"/>
              <a:gd name="T10" fmla="*/ 356 w 387"/>
              <a:gd name="T11" fmla="*/ 8 h 15"/>
              <a:gd name="T12" fmla="*/ 349 w 387"/>
              <a:gd name="T13" fmla="*/ 1 h 15"/>
              <a:gd name="T14" fmla="*/ 349 w 387"/>
              <a:gd name="T15" fmla="*/ 15 h 15"/>
              <a:gd name="T16" fmla="*/ 318 w 387"/>
              <a:gd name="T17" fmla="*/ 15 h 15"/>
              <a:gd name="T18" fmla="*/ 325 w 387"/>
              <a:gd name="T19" fmla="*/ 8 h 15"/>
              <a:gd name="T20" fmla="*/ 318 w 387"/>
              <a:gd name="T21" fmla="*/ 1 h 15"/>
              <a:gd name="T22" fmla="*/ 318 w 387"/>
              <a:gd name="T23" fmla="*/ 15 h 15"/>
              <a:gd name="T24" fmla="*/ 287 w 387"/>
              <a:gd name="T25" fmla="*/ 15 h 15"/>
              <a:gd name="T26" fmla="*/ 294 w 387"/>
              <a:gd name="T27" fmla="*/ 8 h 15"/>
              <a:gd name="T28" fmla="*/ 287 w 387"/>
              <a:gd name="T29" fmla="*/ 1 h 15"/>
              <a:gd name="T30" fmla="*/ 287 w 387"/>
              <a:gd name="T31" fmla="*/ 15 h 15"/>
              <a:gd name="T32" fmla="*/ 256 w 387"/>
              <a:gd name="T33" fmla="*/ 15 h 15"/>
              <a:gd name="T34" fmla="*/ 263 w 387"/>
              <a:gd name="T35" fmla="*/ 8 h 15"/>
              <a:gd name="T36" fmla="*/ 256 w 387"/>
              <a:gd name="T37" fmla="*/ 1 h 15"/>
              <a:gd name="T38" fmla="*/ 256 w 387"/>
              <a:gd name="T39" fmla="*/ 15 h 15"/>
              <a:gd name="T40" fmla="*/ 225 w 387"/>
              <a:gd name="T41" fmla="*/ 15 h 15"/>
              <a:gd name="T42" fmla="*/ 232 w 387"/>
              <a:gd name="T43" fmla="*/ 8 h 15"/>
              <a:gd name="T44" fmla="*/ 225 w 387"/>
              <a:gd name="T45" fmla="*/ 1 h 15"/>
              <a:gd name="T46" fmla="*/ 225 w 387"/>
              <a:gd name="T47" fmla="*/ 15 h 15"/>
              <a:gd name="T48" fmla="*/ 194 w 387"/>
              <a:gd name="T49" fmla="*/ 15 h 15"/>
              <a:gd name="T50" fmla="*/ 201 w 387"/>
              <a:gd name="T51" fmla="*/ 8 h 15"/>
              <a:gd name="T52" fmla="*/ 194 w 387"/>
              <a:gd name="T53" fmla="*/ 1 h 15"/>
              <a:gd name="T54" fmla="*/ 194 w 387"/>
              <a:gd name="T55" fmla="*/ 15 h 15"/>
              <a:gd name="T56" fmla="*/ 163 w 387"/>
              <a:gd name="T57" fmla="*/ 15 h 15"/>
              <a:gd name="T58" fmla="*/ 170 w 387"/>
              <a:gd name="T59" fmla="*/ 8 h 15"/>
              <a:gd name="T60" fmla="*/ 163 w 387"/>
              <a:gd name="T61" fmla="*/ 1 h 15"/>
              <a:gd name="T62" fmla="*/ 163 w 387"/>
              <a:gd name="T63" fmla="*/ 15 h 15"/>
              <a:gd name="T64" fmla="*/ 132 w 387"/>
              <a:gd name="T65" fmla="*/ 15 h 15"/>
              <a:gd name="T66" fmla="*/ 139 w 387"/>
              <a:gd name="T67" fmla="*/ 8 h 15"/>
              <a:gd name="T68" fmla="*/ 132 w 387"/>
              <a:gd name="T69" fmla="*/ 1 h 15"/>
              <a:gd name="T70" fmla="*/ 132 w 387"/>
              <a:gd name="T71" fmla="*/ 15 h 15"/>
              <a:gd name="T72" fmla="*/ 101 w 387"/>
              <a:gd name="T73" fmla="*/ 15 h 15"/>
              <a:gd name="T74" fmla="*/ 108 w 387"/>
              <a:gd name="T75" fmla="*/ 8 h 15"/>
              <a:gd name="T76" fmla="*/ 101 w 387"/>
              <a:gd name="T77" fmla="*/ 1 h 15"/>
              <a:gd name="T78" fmla="*/ 101 w 387"/>
              <a:gd name="T79" fmla="*/ 15 h 15"/>
              <a:gd name="T80" fmla="*/ 70 w 387"/>
              <a:gd name="T81" fmla="*/ 15 h 15"/>
              <a:gd name="T82" fmla="*/ 77 w 387"/>
              <a:gd name="T83" fmla="*/ 8 h 15"/>
              <a:gd name="T84" fmla="*/ 70 w 387"/>
              <a:gd name="T85" fmla="*/ 1 h 15"/>
              <a:gd name="T86" fmla="*/ 70 w 387"/>
              <a:gd name="T87" fmla="*/ 15 h 15"/>
              <a:gd name="T88" fmla="*/ 39 w 387"/>
              <a:gd name="T89" fmla="*/ 15 h 15"/>
              <a:gd name="T90" fmla="*/ 46 w 387"/>
              <a:gd name="T91" fmla="*/ 8 h 15"/>
              <a:gd name="T92" fmla="*/ 39 w 387"/>
              <a:gd name="T93" fmla="*/ 1 h 15"/>
              <a:gd name="T94" fmla="*/ 39 w 387"/>
              <a:gd name="T95" fmla="*/ 15 h 15"/>
              <a:gd name="T96" fmla="*/ 387 w 387"/>
              <a:gd name="T97" fmla="*/ 8 h 15"/>
              <a:gd name="T98" fmla="*/ 375 w 387"/>
              <a:gd name="T99" fmla="*/ 3 h 15"/>
              <a:gd name="T100" fmla="*/ 375 w 387"/>
              <a:gd name="T101" fmla="*/ 13 h 15"/>
              <a:gd name="T102" fmla="*/ 385 w 387"/>
              <a:gd name="T10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7" h="15">
                <a:moveTo>
                  <a:pt x="7" y="15"/>
                </a:moveTo>
                <a:cubicBezTo>
                  <a:pt x="6" y="15"/>
                  <a:pt x="4" y="14"/>
                  <a:pt x="3" y="13"/>
                </a:cubicBezTo>
                <a:cubicBezTo>
                  <a:pt x="1" y="12"/>
                  <a:pt x="0" y="10"/>
                  <a:pt x="0" y="8"/>
                </a:cubicBezTo>
                <a:cubicBezTo>
                  <a:pt x="0" y="6"/>
                  <a:pt x="1" y="4"/>
                  <a:pt x="3" y="3"/>
                </a:cubicBezTo>
                <a:cubicBezTo>
                  <a:pt x="5" y="0"/>
                  <a:pt x="10" y="0"/>
                  <a:pt x="12" y="3"/>
                </a:cubicBezTo>
                <a:cubicBezTo>
                  <a:pt x="14" y="4"/>
                  <a:pt x="14" y="6"/>
                  <a:pt x="14" y="8"/>
                </a:cubicBezTo>
                <a:cubicBezTo>
                  <a:pt x="14" y="10"/>
                  <a:pt x="14" y="12"/>
                  <a:pt x="12" y="13"/>
                </a:cubicBezTo>
                <a:cubicBezTo>
                  <a:pt x="11" y="14"/>
                  <a:pt x="9" y="15"/>
                  <a:pt x="7" y="15"/>
                </a:cubicBezTo>
                <a:close/>
                <a:moveTo>
                  <a:pt x="349" y="15"/>
                </a:moveTo>
                <a:cubicBezTo>
                  <a:pt x="349" y="15"/>
                  <a:pt x="349" y="15"/>
                  <a:pt x="349" y="15"/>
                </a:cubicBezTo>
                <a:cubicBezTo>
                  <a:pt x="353" y="15"/>
                  <a:pt x="356" y="12"/>
                  <a:pt x="356" y="8"/>
                </a:cubicBezTo>
                <a:cubicBezTo>
                  <a:pt x="356" y="8"/>
                  <a:pt x="356" y="8"/>
                  <a:pt x="356" y="8"/>
                </a:cubicBezTo>
                <a:cubicBezTo>
                  <a:pt x="356" y="4"/>
                  <a:pt x="353" y="1"/>
                  <a:pt x="349" y="1"/>
                </a:cubicBezTo>
                <a:cubicBezTo>
                  <a:pt x="349" y="1"/>
                  <a:pt x="349" y="1"/>
                  <a:pt x="349" y="1"/>
                </a:cubicBezTo>
                <a:cubicBezTo>
                  <a:pt x="345" y="1"/>
                  <a:pt x="342" y="4"/>
                  <a:pt x="342" y="8"/>
                </a:cubicBezTo>
                <a:cubicBezTo>
                  <a:pt x="342" y="12"/>
                  <a:pt x="345" y="15"/>
                  <a:pt x="349" y="15"/>
                </a:cubicBezTo>
                <a:close/>
                <a:moveTo>
                  <a:pt x="318" y="15"/>
                </a:moveTo>
                <a:cubicBezTo>
                  <a:pt x="318" y="15"/>
                  <a:pt x="318" y="15"/>
                  <a:pt x="318" y="15"/>
                </a:cubicBezTo>
                <a:cubicBezTo>
                  <a:pt x="322" y="15"/>
                  <a:pt x="325" y="12"/>
                  <a:pt x="325" y="8"/>
                </a:cubicBezTo>
                <a:cubicBezTo>
                  <a:pt x="325" y="8"/>
                  <a:pt x="325" y="8"/>
                  <a:pt x="325" y="8"/>
                </a:cubicBezTo>
                <a:cubicBezTo>
                  <a:pt x="325" y="4"/>
                  <a:pt x="322" y="1"/>
                  <a:pt x="318" y="1"/>
                </a:cubicBezTo>
                <a:cubicBezTo>
                  <a:pt x="318" y="1"/>
                  <a:pt x="318" y="1"/>
                  <a:pt x="318" y="1"/>
                </a:cubicBezTo>
                <a:cubicBezTo>
                  <a:pt x="314" y="1"/>
                  <a:pt x="311" y="4"/>
                  <a:pt x="311" y="8"/>
                </a:cubicBezTo>
                <a:cubicBezTo>
                  <a:pt x="311" y="12"/>
                  <a:pt x="314" y="15"/>
                  <a:pt x="318" y="15"/>
                </a:cubicBezTo>
                <a:close/>
                <a:moveTo>
                  <a:pt x="287" y="15"/>
                </a:moveTo>
                <a:cubicBezTo>
                  <a:pt x="287" y="15"/>
                  <a:pt x="287" y="15"/>
                  <a:pt x="287" y="15"/>
                </a:cubicBezTo>
                <a:cubicBezTo>
                  <a:pt x="291" y="15"/>
                  <a:pt x="294" y="12"/>
                  <a:pt x="294" y="8"/>
                </a:cubicBezTo>
                <a:cubicBezTo>
                  <a:pt x="294" y="8"/>
                  <a:pt x="294" y="8"/>
                  <a:pt x="294" y="8"/>
                </a:cubicBezTo>
                <a:cubicBezTo>
                  <a:pt x="294" y="4"/>
                  <a:pt x="291" y="1"/>
                  <a:pt x="287" y="1"/>
                </a:cubicBezTo>
                <a:cubicBezTo>
                  <a:pt x="287" y="1"/>
                  <a:pt x="287" y="1"/>
                  <a:pt x="287" y="1"/>
                </a:cubicBezTo>
                <a:cubicBezTo>
                  <a:pt x="283" y="1"/>
                  <a:pt x="280" y="4"/>
                  <a:pt x="280" y="8"/>
                </a:cubicBezTo>
                <a:cubicBezTo>
                  <a:pt x="280" y="12"/>
                  <a:pt x="283" y="15"/>
                  <a:pt x="287" y="15"/>
                </a:cubicBezTo>
                <a:close/>
                <a:moveTo>
                  <a:pt x="256" y="15"/>
                </a:moveTo>
                <a:cubicBezTo>
                  <a:pt x="256" y="15"/>
                  <a:pt x="256" y="15"/>
                  <a:pt x="256" y="15"/>
                </a:cubicBezTo>
                <a:cubicBezTo>
                  <a:pt x="260" y="15"/>
                  <a:pt x="263" y="12"/>
                  <a:pt x="263" y="8"/>
                </a:cubicBezTo>
                <a:cubicBezTo>
                  <a:pt x="263" y="8"/>
                  <a:pt x="263" y="8"/>
                  <a:pt x="263" y="8"/>
                </a:cubicBezTo>
                <a:cubicBezTo>
                  <a:pt x="263" y="4"/>
                  <a:pt x="260" y="1"/>
                  <a:pt x="256" y="1"/>
                </a:cubicBezTo>
                <a:cubicBezTo>
                  <a:pt x="256" y="1"/>
                  <a:pt x="256" y="1"/>
                  <a:pt x="256" y="1"/>
                </a:cubicBezTo>
                <a:cubicBezTo>
                  <a:pt x="252" y="1"/>
                  <a:pt x="249" y="4"/>
                  <a:pt x="249" y="8"/>
                </a:cubicBezTo>
                <a:cubicBezTo>
                  <a:pt x="249" y="12"/>
                  <a:pt x="252" y="15"/>
                  <a:pt x="256" y="15"/>
                </a:cubicBezTo>
                <a:close/>
                <a:moveTo>
                  <a:pt x="225" y="15"/>
                </a:moveTo>
                <a:cubicBezTo>
                  <a:pt x="225" y="15"/>
                  <a:pt x="225" y="15"/>
                  <a:pt x="225" y="15"/>
                </a:cubicBezTo>
                <a:cubicBezTo>
                  <a:pt x="229" y="15"/>
                  <a:pt x="232" y="12"/>
                  <a:pt x="232" y="8"/>
                </a:cubicBezTo>
                <a:cubicBezTo>
                  <a:pt x="232" y="8"/>
                  <a:pt x="232" y="8"/>
                  <a:pt x="232" y="8"/>
                </a:cubicBezTo>
                <a:cubicBezTo>
                  <a:pt x="232" y="4"/>
                  <a:pt x="229" y="1"/>
                  <a:pt x="225" y="1"/>
                </a:cubicBezTo>
                <a:cubicBezTo>
                  <a:pt x="225" y="1"/>
                  <a:pt x="225" y="1"/>
                  <a:pt x="225" y="1"/>
                </a:cubicBezTo>
                <a:cubicBezTo>
                  <a:pt x="221" y="1"/>
                  <a:pt x="218" y="4"/>
                  <a:pt x="218" y="8"/>
                </a:cubicBezTo>
                <a:cubicBezTo>
                  <a:pt x="218" y="12"/>
                  <a:pt x="221" y="15"/>
                  <a:pt x="225" y="15"/>
                </a:cubicBezTo>
                <a:close/>
                <a:moveTo>
                  <a:pt x="194" y="15"/>
                </a:moveTo>
                <a:cubicBezTo>
                  <a:pt x="194" y="15"/>
                  <a:pt x="194" y="15"/>
                  <a:pt x="194" y="15"/>
                </a:cubicBezTo>
                <a:cubicBezTo>
                  <a:pt x="198" y="15"/>
                  <a:pt x="201" y="12"/>
                  <a:pt x="201" y="8"/>
                </a:cubicBezTo>
                <a:cubicBezTo>
                  <a:pt x="201" y="8"/>
                  <a:pt x="201" y="8"/>
                  <a:pt x="201" y="8"/>
                </a:cubicBezTo>
                <a:cubicBezTo>
                  <a:pt x="201" y="4"/>
                  <a:pt x="198" y="1"/>
                  <a:pt x="194" y="1"/>
                </a:cubicBezTo>
                <a:cubicBezTo>
                  <a:pt x="194" y="1"/>
                  <a:pt x="194" y="1"/>
                  <a:pt x="194" y="1"/>
                </a:cubicBezTo>
                <a:cubicBezTo>
                  <a:pt x="190" y="1"/>
                  <a:pt x="187" y="4"/>
                  <a:pt x="187" y="8"/>
                </a:cubicBezTo>
                <a:cubicBezTo>
                  <a:pt x="187" y="12"/>
                  <a:pt x="190" y="15"/>
                  <a:pt x="194" y="15"/>
                </a:cubicBezTo>
                <a:close/>
                <a:moveTo>
                  <a:pt x="163" y="15"/>
                </a:moveTo>
                <a:cubicBezTo>
                  <a:pt x="163" y="15"/>
                  <a:pt x="163" y="15"/>
                  <a:pt x="163" y="15"/>
                </a:cubicBezTo>
                <a:cubicBezTo>
                  <a:pt x="166" y="15"/>
                  <a:pt x="170" y="12"/>
                  <a:pt x="170" y="8"/>
                </a:cubicBezTo>
                <a:cubicBezTo>
                  <a:pt x="170" y="8"/>
                  <a:pt x="170" y="8"/>
                  <a:pt x="170" y="8"/>
                </a:cubicBezTo>
                <a:cubicBezTo>
                  <a:pt x="170" y="4"/>
                  <a:pt x="166" y="1"/>
                  <a:pt x="163" y="1"/>
                </a:cubicBezTo>
                <a:cubicBezTo>
                  <a:pt x="163" y="1"/>
                  <a:pt x="163" y="1"/>
                  <a:pt x="163" y="1"/>
                </a:cubicBezTo>
                <a:cubicBezTo>
                  <a:pt x="159" y="1"/>
                  <a:pt x="156" y="4"/>
                  <a:pt x="156" y="8"/>
                </a:cubicBezTo>
                <a:cubicBezTo>
                  <a:pt x="156" y="12"/>
                  <a:pt x="159" y="15"/>
                  <a:pt x="163" y="15"/>
                </a:cubicBezTo>
                <a:close/>
                <a:moveTo>
                  <a:pt x="132" y="15"/>
                </a:moveTo>
                <a:cubicBezTo>
                  <a:pt x="132" y="15"/>
                  <a:pt x="132" y="15"/>
                  <a:pt x="132" y="15"/>
                </a:cubicBezTo>
                <a:cubicBezTo>
                  <a:pt x="135" y="15"/>
                  <a:pt x="139" y="12"/>
                  <a:pt x="139" y="8"/>
                </a:cubicBezTo>
                <a:cubicBezTo>
                  <a:pt x="139" y="8"/>
                  <a:pt x="139" y="8"/>
                  <a:pt x="139" y="8"/>
                </a:cubicBezTo>
                <a:cubicBezTo>
                  <a:pt x="139" y="4"/>
                  <a:pt x="135" y="1"/>
                  <a:pt x="132" y="1"/>
                </a:cubicBezTo>
                <a:cubicBezTo>
                  <a:pt x="132" y="1"/>
                  <a:pt x="132" y="1"/>
                  <a:pt x="132" y="1"/>
                </a:cubicBezTo>
                <a:cubicBezTo>
                  <a:pt x="128" y="1"/>
                  <a:pt x="125" y="4"/>
                  <a:pt x="125" y="8"/>
                </a:cubicBezTo>
                <a:cubicBezTo>
                  <a:pt x="125" y="12"/>
                  <a:pt x="128" y="15"/>
                  <a:pt x="132" y="15"/>
                </a:cubicBezTo>
                <a:close/>
                <a:moveTo>
                  <a:pt x="101" y="15"/>
                </a:moveTo>
                <a:cubicBezTo>
                  <a:pt x="101" y="15"/>
                  <a:pt x="101" y="15"/>
                  <a:pt x="101" y="15"/>
                </a:cubicBezTo>
                <a:cubicBezTo>
                  <a:pt x="104" y="15"/>
                  <a:pt x="108" y="12"/>
                  <a:pt x="108" y="8"/>
                </a:cubicBezTo>
                <a:cubicBezTo>
                  <a:pt x="108" y="8"/>
                  <a:pt x="108" y="8"/>
                  <a:pt x="108" y="8"/>
                </a:cubicBezTo>
                <a:cubicBezTo>
                  <a:pt x="108" y="4"/>
                  <a:pt x="104" y="1"/>
                  <a:pt x="101" y="1"/>
                </a:cubicBezTo>
                <a:cubicBezTo>
                  <a:pt x="101" y="1"/>
                  <a:pt x="101" y="1"/>
                  <a:pt x="101" y="1"/>
                </a:cubicBezTo>
                <a:cubicBezTo>
                  <a:pt x="97" y="1"/>
                  <a:pt x="94" y="4"/>
                  <a:pt x="94" y="8"/>
                </a:cubicBezTo>
                <a:cubicBezTo>
                  <a:pt x="94" y="12"/>
                  <a:pt x="97" y="15"/>
                  <a:pt x="101" y="15"/>
                </a:cubicBezTo>
                <a:close/>
                <a:moveTo>
                  <a:pt x="70" y="15"/>
                </a:moveTo>
                <a:cubicBezTo>
                  <a:pt x="70" y="15"/>
                  <a:pt x="70" y="15"/>
                  <a:pt x="70" y="15"/>
                </a:cubicBezTo>
                <a:cubicBezTo>
                  <a:pt x="73" y="15"/>
                  <a:pt x="77" y="12"/>
                  <a:pt x="77" y="8"/>
                </a:cubicBezTo>
                <a:cubicBezTo>
                  <a:pt x="77" y="8"/>
                  <a:pt x="77" y="8"/>
                  <a:pt x="77" y="8"/>
                </a:cubicBezTo>
                <a:cubicBezTo>
                  <a:pt x="77" y="4"/>
                  <a:pt x="73" y="1"/>
                  <a:pt x="70" y="1"/>
                </a:cubicBezTo>
                <a:cubicBezTo>
                  <a:pt x="70" y="1"/>
                  <a:pt x="70" y="1"/>
                  <a:pt x="70" y="1"/>
                </a:cubicBezTo>
                <a:cubicBezTo>
                  <a:pt x="66" y="1"/>
                  <a:pt x="63" y="4"/>
                  <a:pt x="63" y="8"/>
                </a:cubicBezTo>
                <a:cubicBezTo>
                  <a:pt x="63" y="12"/>
                  <a:pt x="66" y="15"/>
                  <a:pt x="70" y="15"/>
                </a:cubicBezTo>
                <a:close/>
                <a:moveTo>
                  <a:pt x="39" y="15"/>
                </a:moveTo>
                <a:cubicBezTo>
                  <a:pt x="39" y="15"/>
                  <a:pt x="39" y="15"/>
                  <a:pt x="39" y="15"/>
                </a:cubicBezTo>
                <a:cubicBezTo>
                  <a:pt x="42" y="15"/>
                  <a:pt x="46" y="12"/>
                  <a:pt x="46" y="8"/>
                </a:cubicBezTo>
                <a:cubicBezTo>
                  <a:pt x="46" y="8"/>
                  <a:pt x="46" y="8"/>
                  <a:pt x="46" y="8"/>
                </a:cubicBezTo>
                <a:cubicBezTo>
                  <a:pt x="46" y="4"/>
                  <a:pt x="42" y="1"/>
                  <a:pt x="39" y="1"/>
                </a:cubicBezTo>
                <a:cubicBezTo>
                  <a:pt x="39" y="1"/>
                  <a:pt x="39" y="1"/>
                  <a:pt x="39" y="1"/>
                </a:cubicBezTo>
                <a:cubicBezTo>
                  <a:pt x="35" y="1"/>
                  <a:pt x="32" y="4"/>
                  <a:pt x="32" y="8"/>
                </a:cubicBezTo>
                <a:cubicBezTo>
                  <a:pt x="32" y="12"/>
                  <a:pt x="35" y="15"/>
                  <a:pt x="39" y="15"/>
                </a:cubicBezTo>
                <a:close/>
                <a:moveTo>
                  <a:pt x="385" y="13"/>
                </a:moveTo>
                <a:cubicBezTo>
                  <a:pt x="386" y="12"/>
                  <a:pt x="387" y="10"/>
                  <a:pt x="387" y="8"/>
                </a:cubicBezTo>
                <a:cubicBezTo>
                  <a:pt x="387" y="6"/>
                  <a:pt x="386" y="4"/>
                  <a:pt x="385" y="3"/>
                </a:cubicBezTo>
                <a:cubicBezTo>
                  <a:pt x="382" y="0"/>
                  <a:pt x="377" y="0"/>
                  <a:pt x="375" y="3"/>
                </a:cubicBezTo>
                <a:cubicBezTo>
                  <a:pt x="374" y="4"/>
                  <a:pt x="373" y="6"/>
                  <a:pt x="373" y="8"/>
                </a:cubicBezTo>
                <a:cubicBezTo>
                  <a:pt x="373" y="10"/>
                  <a:pt x="374" y="12"/>
                  <a:pt x="375" y="13"/>
                </a:cubicBezTo>
                <a:cubicBezTo>
                  <a:pt x="376" y="14"/>
                  <a:pt x="378" y="15"/>
                  <a:pt x="380" y="15"/>
                </a:cubicBezTo>
                <a:cubicBezTo>
                  <a:pt x="382" y="15"/>
                  <a:pt x="383" y="14"/>
                  <a:pt x="385" y="1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ru-RU"/>
          </a:p>
        </p:txBody>
      </p:sp>
      <p:sp>
        <p:nvSpPr>
          <p:cNvPr id="41" name="Freeform 34">
            <a:extLst>
              <a:ext uri="{FF2B5EF4-FFF2-40B4-BE49-F238E27FC236}">
                <a16:creationId xmlns:a16="http://schemas.microsoft.com/office/drawing/2014/main" id="{3433B0C7-7FBD-367E-37BC-EE531DC7B7E3}"/>
              </a:ext>
            </a:extLst>
          </p:cNvPr>
          <p:cNvSpPr>
            <a:spLocks noEditPoints="1"/>
          </p:cNvSpPr>
          <p:nvPr/>
        </p:nvSpPr>
        <p:spPr bwMode="auto">
          <a:xfrm>
            <a:off x="8039866" y="3757613"/>
            <a:ext cx="1468438" cy="57150"/>
          </a:xfrm>
          <a:custGeom>
            <a:avLst/>
            <a:gdLst>
              <a:gd name="T0" fmla="*/ 374 w 386"/>
              <a:gd name="T1" fmla="*/ 13 h 15"/>
              <a:gd name="T2" fmla="*/ 374 w 386"/>
              <a:gd name="T3" fmla="*/ 3 h 15"/>
              <a:gd name="T4" fmla="*/ 386 w 386"/>
              <a:gd name="T5" fmla="*/ 8 h 15"/>
              <a:gd name="T6" fmla="*/ 379 w 386"/>
              <a:gd name="T7" fmla="*/ 15 h 15"/>
              <a:gd name="T8" fmla="*/ 348 w 386"/>
              <a:gd name="T9" fmla="*/ 15 h 15"/>
              <a:gd name="T10" fmla="*/ 355 w 386"/>
              <a:gd name="T11" fmla="*/ 8 h 15"/>
              <a:gd name="T12" fmla="*/ 348 w 386"/>
              <a:gd name="T13" fmla="*/ 1 h 15"/>
              <a:gd name="T14" fmla="*/ 348 w 386"/>
              <a:gd name="T15" fmla="*/ 15 h 15"/>
              <a:gd name="T16" fmla="*/ 317 w 386"/>
              <a:gd name="T17" fmla="*/ 15 h 15"/>
              <a:gd name="T18" fmla="*/ 324 w 386"/>
              <a:gd name="T19" fmla="*/ 8 h 15"/>
              <a:gd name="T20" fmla="*/ 317 w 386"/>
              <a:gd name="T21" fmla="*/ 1 h 15"/>
              <a:gd name="T22" fmla="*/ 317 w 386"/>
              <a:gd name="T23" fmla="*/ 15 h 15"/>
              <a:gd name="T24" fmla="*/ 286 w 386"/>
              <a:gd name="T25" fmla="*/ 15 h 15"/>
              <a:gd name="T26" fmla="*/ 293 w 386"/>
              <a:gd name="T27" fmla="*/ 8 h 15"/>
              <a:gd name="T28" fmla="*/ 286 w 386"/>
              <a:gd name="T29" fmla="*/ 1 h 15"/>
              <a:gd name="T30" fmla="*/ 286 w 386"/>
              <a:gd name="T31" fmla="*/ 15 h 15"/>
              <a:gd name="T32" fmla="*/ 255 w 386"/>
              <a:gd name="T33" fmla="*/ 15 h 15"/>
              <a:gd name="T34" fmla="*/ 262 w 386"/>
              <a:gd name="T35" fmla="*/ 8 h 15"/>
              <a:gd name="T36" fmla="*/ 255 w 386"/>
              <a:gd name="T37" fmla="*/ 1 h 15"/>
              <a:gd name="T38" fmla="*/ 255 w 386"/>
              <a:gd name="T39" fmla="*/ 15 h 15"/>
              <a:gd name="T40" fmla="*/ 224 w 386"/>
              <a:gd name="T41" fmla="*/ 15 h 15"/>
              <a:gd name="T42" fmla="*/ 231 w 386"/>
              <a:gd name="T43" fmla="*/ 8 h 15"/>
              <a:gd name="T44" fmla="*/ 224 w 386"/>
              <a:gd name="T45" fmla="*/ 1 h 15"/>
              <a:gd name="T46" fmla="*/ 224 w 386"/>
              <a:gd name="T47" fmla="*/ 15 h 15"/>
              <a:gd name="T48" fmla="*/ 193 w 386"/>
              <a:gd name="T49" fmla="*/ 15 h 15"/>
              <a:gd name="T50" fmla="*/ 200 w 386"/>
              <a:gd name="T51" fmla="*/ 8 h 15"/>
              <a:gd name="T52" fmla="*/ 193 w 386"/>
              <a:gd name="T53" fmla="*/ 1 h 15"/>
              <a:gd name="T54" fmla="*/ 193 w 386"/>
              <a:gd name="T55" fmla="*/ 15 h 15"/>
              <a:gd name="T56" fmla="*/ 162 w 386"/>
              <a:gd name="T57" fmla="*/ 15 h 15"/>
              <a:gd name="T58" fmla="*/ 169 w 386"/>
              <a:gd name="T59" fmla="*/ 8 h 15"/>
              <a:gd name="T60" fmla="*/ 162 w 386"/>
              <a:gd name="T61" fmla="*/ 1 h 15"/>
              <a:gd name="T62" fmla="*/ 162 w 386"/>
              <a:gd name="T63" fmla="*/ 15 h 15"/>
              <a:gd name="T64" fmla="*/ 131 w 386"/>
              <a:gd name="T65" fmla="*/ 15 h 15"/>
              <a:gd name="T66" fmla="*/ 138 w 386"/>
              <a:gd name="T67" fmla="*/ 8 h 15"/>
              <a:gd name="T68" fmla="*/ 131 w 386"/>
              <a:gd name="T69" fmla="*/ 1 h 15"/>
              <a:gd name="T70" fmla="*/ 131 w 386"/>
              <a:gd name="T71" fmla="*/ 15 h 15"/>
              <a:gd name="T72" fmla="*/ 100 w 386"/>
              <a:gd name="T73" fmla="*/ 15 h 15"/>
              <a:gd name="T74" fmla="*/ 107 w 386"/>
              <a:gd name="T75" fmla="*/ 8 h 15"/>
              <a:gd name="T76" fmla="*/ 100 w 386"/>
              <a:gd name="T77" fmla="*/ 1 h 15"/>
              <a:gd name="T78" fmla="*/ 100 w 386"/>
              <a:gd name="T79" fmla="*/ 15 h 15"/>
              <a:gd name="T80" fmla="*/ 69 w 386"/>
              <a:gd name="T81" fmla="*/ 15 h 15"/>
              <a:gd name="T82" fmla="*/ 76 w 386"/>
              <a:gd name="T83" fmla="*/ 8 h 15"/>
              <a:gd name="T84" fmla="*/ 69 w 386"/>
              <a:gd name="T85" fmla="*/ 1 h 15"/>
              <a:gd name="T86" fmla="*/ 69 w 386"/>
              <a:gd name="T87" fmla="*/ 15 h 15"/>
              <a:gd name="T88" fmla="*/ 38 w 386"/>
              <a:gd name="T89" fmla="*/ 15 h 15"/>
              <a:gd name="T90" fmla="*/ 45 w 386"/>
              <a:gd name="T91" fmla="*/ 8 h 15"/>
              <a:gd name="T92" fmla="*/ 38 w 386"/>
              <a:gd name="T93" fmla="*/ 1 h 15"/>
              <a:gd name="T94" fmla="*/ 38 w 386"/>
              <a:gd name="T95" fmla="*/ 15 h 15"/>
              <a:gd name="T96" fmla="*/ 14 w 386"/>
              <a:gd name="T97" fmla="*/ 8 h 15"/>
              <a:gd name="T98" fmla="*/ 2 w 386"/>
              <a:gd name="T99" fmla="*/ 3 h 15"/>
              <a:gd name="T100" fmla="*/ 2 w 386"/>
              <a:gd name="T101" fmla="*/ 13 h 15"/>
              <a:gd name="T102" fmla="*/ 12 w 386"/>
              <a:gd name="T10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6" h="15">
                <a:moveTo>
                  <a:pt x="379" y="15"/>
                </a:moveTo>
                <a:cubicBezTo>
                  <a:pt x="377" y="15"/>
                  <a:pt x="376" y="14"/>
                  <a:pt x="374" y="13"/>
                </a:cubicBezTo>
                <a:cubicBezTo>
                  <a:pt x="373" y="12"/>
                  <a:pt x="372" y="10"/>
                  <a:pt x="372" y="8"/>
                </a:cubicBezTo>
                <a:cubicBezTo>
                  <a:pt x="372" y="6"/>
                  <a:pt x="373" y="4"/>
                  <a:pt x="374" y="3"/>
                </a:cubicBezTo>
                <a:cubicBezTo>
                  <a:pt x="377" y="0"/>
                  <a:pt x="382" y="0"/>
                  <a:pt x="384" y="3"/>
                </a:cubicBezTo>
                <a:cubicBezTo>
                  <a:pt x="385" y="4"/>
                  <a:pt x="386" y="6"/>
                  <a:pt x="386" y="8"/>
                </a:cubicBezTo>
                <a:cubicBezTo>
                  <a:pt x="386" y="10"/>
                  <a:pt x="385" y="12"/>
                  <a:pt x="384" y="13"/>
                </a:cubicBezTo>
                <a:cubicBezTo>
                  <a:pt x="383" y="14"/>
                  <a:pt x="381" y="15"/>
                  <a:pt x="379" y="15"/>
                </a:cubicBezTo>
                <a:close/>
                <a:moveTo>
                  <a:pt x="348" y="15"/>
                </a:moveTo>
                <a:cubicBezTo>
                  <a:pt x="348" y="15"/>
                  <a:pt x="348" y="15"/>
                  <a:pt x="348" y="15"/>
                </a:cubicBezTo>
                <a:cubicBezTo>
                  <a:pt x="352" y="15"/>
                  <a:pt x="355" y="12"/>
                  <a:pt x="355" y="8"/>
                </a:cubicBezTo>
                <a:cubicBezTo>
                  <a:pt x="355" y="8"/>
                  <a:pt x="355" y="8"/>
                  <a:pt x="355" y="8"/>
                </a:cubicBezTo>
                <a:cubicBezTo>
                  <a:pt x="355" y="4"/>
                  <a:pt x="352" y="1"/>
                  <a:pt x="348" y="1"/>
                </a:cubicBezTo>
                <a:cubicBezTo>
                  <a:pt x="348" y="1"/>
                  <a:pt x="348" y="1"/>
                  <a:pt x="348" y="1"/>
                </a:cubicBezTo>
                <a:cubicBezTo>
                  <a:pt x="344" y="1"/>
                  <a:pt x="341" y="4"/>
                  <a:pt x="341" y="8"/>
                </a:cubicBezTo>
                <a:cubicBezTo>
                  <a:pt x="341" y="12"/>
                  <a:pt x="344" y="15"/>
                  <a:pt x="348" y="15"/>
                </a:cubicBezTo>
                <a:close/>
                <a:moveTo>
                  <a:pt x="317" y="15"/>
                </a:moveTo>
                <a:cubicBezTo>
                  <a:pt x="317" y="15"/>
                  <a:pt x="317" y="15"/>
                  <a:pt x="317" y="15"/>
                </a:cubicBezTo>
                <a:cubicBezTo>
                  <a:pt x="321" y="15"/>
                  <a:pt x="324" y="12"/>
                  <a:pt x="324" y="8"/>
                </a:cubicBezTo>
                <a:cubicBezTo>
                  <a:pt x="324" y="8"/>
                  <a:pt x="324" y="8"/>
                  <a:pt x="324" y="8"/>
                </a:cubicBezTo>
                <a:cubicBezTo>
                  <a:pt x="324" y="4"/>
                  <a:pt x="321" y="1"/>
                  <a:pt x="317" y="1"/>
                </a:cubicBezTo>
                <a:cubicBezTo>
                  <a:pt x="317" y="1"/>
                  <a:pt x="317" y="1"/>
                  <a:pt x="317" y="1"/>
                </a:cubicBezTo>
                <a:cubicBezTo>
                  <a:pt x="313" y="1"/>
                  <a:pt x="310" y="4"/>
                  <a:pt x="310" y="8"/>
                </a:cubicBezTo>
                <a:cubicBezTo>
                  <a:pt x="310" y="12"/>
                  <a:pt x="313" y="15"/>
                  <a:pt x="317" y="15"/>
                </a:cubicBezTo>
                <a:close/>
                <a:moveTo>
                  <a:pt x="286" y="15"/>
                </a:moveTo>
                <a:cubicBezTo>
                  <a:pt x="286" y="15"/>
                  <a:pt x="286" y="15"/>
                  <a:pt x="286" y="15"/>
                </a:cubicBezTo>
                <a:cubicBezTo>
                  <a:pt x="290" y="15"/>
                  <a:pt x="293" y="12"/>
                  <a:pt x="293" y="8"/>
                </a:cubicBezTo>
                <a:cubicBezTo>
                  <a:pt x="293" y="8"/>
                  <a:pt x="293" y="8"/>
                  <a:pt x="293" y="8"/>
                </a:cubicBezTo>
                <a:cubicBezTo>
                  <a:pt x="293" y="4"/>
                  <a:pt x="290" y="1"/>
                  <a:pt x="286" y="1"/>
                </a:cubicBezTo>
                <a:cubicBezTo>
                  <a:pt x="286" y="1"/>
                  <a:pt x="286" y="1"/>
                  <a:pt x="286" y="1"/>
                </a:cubicBezTo>
                <a:cubicBezTo>
                  <a:pt x="282" y="1"/>
                  <a:pt x="279" y="4"/>
                  <a:pt x="279" y="8"/>
                </a:cubicBezTo>
                <a:cubicBezTo>
                  <a:pt x="279" y="12"/>
                  <a:pt x="282" y="15"/>
                  <a:pt x="286" y="15"/>
                </a:cubicBezTo>
                <a:close/>
                <a:moveTo>
                  <a:pt x="255" y="15"/>
                </a:moveTo>
                <a:cubicBezTo>
                  <a:pt x="255" y="15"/>
                  <a:pt x="255" y="15"/>
                  <a:pt x="255" y="15"/>
                </a:cubicBezTo>
                <a:cubicBezTo>
                  <a:pt x="259" y="15"/>
                  <a:pt x="262" y="12"/>
                  <a:pt x="262" y="8"/>
                </a:cubicBezTo>
                <a:cubicBezTo>
                  <a:pt x="262" y="8"/>
                  <a:pt x="262" y="8"/>
                  <a:pt x="262" y="8"/>
                </a:cubicBezTo>
                <a:cubicBezTo>
                  <a:pt x="262" y="4"/>
                  <a:pt x="259" y="1"/>
                  <a:pt x="255" y="1"/>
                </a:cubicBezTo>
                <a:cubicBezTo>
                  <a:pt x="255" y="1"/>
                  <a:pt x="255" y="1"/>
                  <a:pt x="255" y="1"/>
                </a:cubicBezTo>
                <a:cubicBezTo>
                  <a:pt x="251" y="1"/>
                  <a:pt x="248" y="4"/>
                  <a:pt x="248" y="8"/>
                </a:cubicBezTo>
                <a:cubicBezTo>
                  <a:pt x="248" y="12"/>
                  <a:pt x="251" y="15"/>
                  <a:pt x="255" y="15"/>
                </a:cubicBezTo>
                <a:close/>
                <a:moveTo>
                  <a:pt x="224" y="15"/>
                </a:moveTo>
                <a:cubicBezTo>
                  <a:pt x="224" y="15"/>
                  <a:pt x="224" y="15"/>
                  <a:pt x="224" y="15"/>
                </a:cubicBezTo>
                <a:cubicBezTo>
                  <a:pt x="228" y="15"/>
                  <a:pt x="231" y="12"/>
                  <a:pt x="231" y="8"/>
                </a:cubicBezTo>
                <a:cubicBezTo>
                  <a:pt x="231" y="8"/>
                  <a:pt x="231" y="8"/>
                  <a:pt x="231" y="8"/>
                </a:cubicBezTo>
                <a:cubicBezTo>
                  <a:pt x="231" y="4"/>
                  <a:pt x="228" y="1"/>
                  <a:pt x="224" y="1"/>
                </a:cubicBezTo>
                <a:cubicBezTo>
                  <a:pt x="224" y="1"/>
                  <a:pt x="224" y="1"/>
                  <a:pt x="224" y="1"/>
                </a:cubicBezTo>
                <a:cubicBezTo>
                  <a:pt x="220" y="1"/>
                  <a:pt x="217" y="4"/>
                  <a:pt x="217" y="8"/>
                </a:cubicBezTo>
                <a:cubicBezTo>
                  <a:pt x="217" y="12"/>
                  <a:pt x="220" y="15"/>
                  <a:pt x="224" y="15"/>
                </a:cubicBezTo>
                <a:close/>
                <a:moveTo>
                  <a:pt x="193" y="15"/>
                </a:moveTo>
                <a:cubicBezTo>
                  <a:pt x="193" y="15"/>
                  <a:pt x="193" y="15"/>
                  <a:pt x="193" y="15"/>
                </a:cubicBezTo>
                <a:cubicBezTo>
                  <a:pt x="197" y="15"/>
                  <a:pt x="200" y="12"/>
                  <a:pt x="200" y="8"/>
                </a:cubicBezTo>
                <a:cubicBezTo>
                  <a:pt x="200" y="8"/>
                  <a:pt x="200" y="8"/>
                  <a:pt x="200" y="8"/>
                </a:cubicBezTo>
                <a:cubicBezTo>
                  <a:pt x="200" y="4"/>
                  <a:pt x="197" y="1"/>
                  <a:pt x="193" y="1"/>
                </a:cubicBezTo>
                <a:cubicBezTo>
                  <a:pt x="193" y="1"/>
                  <a:pt x="193" y="1"/>
                  <a:pt x="193" y="1"/>
                </a:cubicBezTo>
                <a:cubicBezTo>
                  <a:pt x="189" y="1"/>
                  <a:pt x="186" y="4"/>
                  <a:pt x="186" y="8"/>
                </a:cubicBezTo>
                <a:cubicBezTo>
                  <a:pt x="186" y="12"/>
                  <a:pt x="189" y="15"/>
                  <a:pt x="193" y="15"/>
                </a:cubicBezTo>
                <a:close/>
                <a:moveTo>
                  <a:pt x="162" y="15"/>
                </a:moveTo>
                <a:cubicBezTo>
                  <a:pt x="162" y="15"/>
                  <a:pt x="162" y="15"/>
                  <a:pt x="162" y="15"/>
                </a:cubicBezTo>
                <a:cubicBezTo>
                  <a:pt x="166" y="15"/>
                  <a:pt x="169" y="12"/>
                  <a:pt x="169" y="8"/>
                </a:cubicBezTo>
                <a:cubicBezTo>
                  <a:pt x="169" y="8"/>
                  <a:pt x="169" y="8"/>
                  <a:pt x="169" y="8"/>
                </a:cubicBezTo>
                <a:cubicBezTo>
                  <a:pt x="169" y="4"/>
                  <a:pt x="166" y="1"/>
                  <a:pt x="162" y="1"/>
                </a:cubicBezTo>
                <a:cubicBezTo>
                  <a:pt x="162" y="1"/>
                  <a:pt x="162" y="1"/>
                  <a:pt x="162" y="1"/>
                </a:cubicBezTo>
                <a:cubicBezTo>
                  <a:pt x="158" y="1"/>
                  <a:pt x="155" y="4"/>
                  <a:pt x="155" y="8"/>
                </a:cubicBezTo>
                <a:cubicBezTo>
                  <a:pt x="155" y="12"/>
                  <a:pt x="158" y="15"/>
                  <a:pt x="162" y="15"/>
                </a:cubicBezTo>
                <a:close/>
                <a:moveTo>
                  <a:pt x="131" y="15"/>
                </a:moveTo>
                <a:cubicBezTo>
                  <a:pt x="131" y="15"/>
                  <a:pt x="131" y="15"/>
                  <a:pt x="131" y="15"/>
                </a:cubicBezTo>
                <a:cubicBezTo>
                  <a:pt x="135" y="15"/>
                  <a:pt x="138" y="12"/>
                  <a:pt x="138" y="8"/>
                </a:cubicBezTo>
                <a:cubicBezTo>
                  <a:pt x="138" y="8"/>
                  <a:pt x="138" y="8"/>
                  <a:pt x="138" y="8"/>
                </a:cubicBezTo>
                <a:cubicBezTo>
                  <a:pt x="138" y="4"/>
                  <a:pt x="135" y="1"/>
                  <a:pt x="131" y="1"/>
                </a:cubicBezTo>
                <a:cubicBezTo>
                  <a:pt x="131" y="1"/>
                  <a:pt x="131" y="1"/>
                  <a:pt x="131" y="1"/>
                </a:cubicBezTo>
                <a:cubicBezTo>
                  <a:pt x="127" y="1"/>
                  <a:pt x="124" y="4"/>
                  <a:pt x="124" y="8"/>
                </a:cubicBezTo>
                <a:cubicBezTo>
                  <a:pt x="124" y="12"/>
                  <a:pt x="127" y="15"/>
                  <a:pt x="131" y="15"/>
                </a:cubicBezTo>
                <a:close/>
                <a:moveTo>
                  <a:pt x="100" y="15"/>
                </a:moveTo>
                <a:cubicBezTo>
                  <a:pt x="100" y="15"/>
                  <a:pt x="100" y="15"/>
                  <a:pt x="100" y="15"/>
                </a:cubicBezTo>
                <a:cubicBezTo>
                  <a:pt x="104" y="15"/>
                  <a:pt x="107" y="12"/>
                  <a:pt x="107" y="8"/>
                </a:cubicBezTo>
                <a:cubicBezTo>
                  <a:pt x="107" y="8"/>
                  <a:pt x="107" y="8"/>
                  <a:pt x="107" y="8"/>
                </a:cubicBezTo>
                <a:cubicBezTo>
                  <a:pt x="107" y="4"/>
                  <a:pt x="104" y="1"/>
                  <a:pt x="100" y="1"/>
                </a:cubicBezTo>
                <a:cubicBezTo>
                  <a:pt x="100" y="1"/>
                  <a:pt x="100" y="1"/>
                  <a:pt x="100" y="1"/>
                </a:cubicBezTo>
                <a:cubicBezTo>
                  <a:pt x="96" y="1"/>
                  <a:pt x="93" y="4"/>
                  <a:pt x="93" y="8"/>
                </a:cubicBezTo>
                <a:cubicBezTo>
                  <a:pt x="93" y="12"/>
                  <a:pt x="96" y="15"/>
                  <a:pt x="100" y="15"/>
                </a:cubicBezTo>
                <a:close/>
                <a:moveTo>
                  <a:pt x="69" y="15"/>
                </a:moveTo>
                <a:cubicBezTo>
                  <a:pt x="69" y="15"/>
                  <a:pt x="69" y="15"/>
                  <a:pt x="69" y="15"/>
                </a:cubicBezTo>
                <a:cubicBezTo>
                  <a:pt x="73" y="15"/>
                  <a:pt x="76" y="12"/>
                  <a:pt x="76" y="8"/>
                </a:cubicBezTo>
                <a:cubicBezTo>
                  <a:pt x="76" y="8"/>
                  <a:pt x="76" y="8"/>
                  <a:pt x="76" y="8"/>
                </a:cubicBezTo>
                <a:cubicBezTo>
                  <a:pt x="76" y="4"/>
                  <a:pt x="73" y="1"/>
                  <a:pt x="69" y="1"/>
                </a:cubicBezTo>
                <a:cubicBezTo>
                  <a:pt x="69" y="1"/>
                  <a:pt x="69" y="1"/>
                  <a:pt x="69" y="1"/>
                </a:cubicBezTo>
                <a:cubicBezTo>
                  <a:pt x="65" y="1"/>
                  <a:pt x="62" y="4"/>
                  <a:pt x="62" y="8"/>
                </a:cubicBezTo>
                <a:cubicBezTo>
                  <a:pt x="62" y="12"/>
                  <a:pt x="65" y="15"/>
                  <a:pt x="69" y="15"/>
                </a:cubicBezTo>
                <a:close/>
                <a:moveTo>
                  <a:pt x="38" y="15"/>
                </a:moveTo>
                <a:cubicBezTo>
                  <a:pt x="38" y="15"/>
                  <a:pt x="38" y="15"/>
                  <a:pt x="38" y="15"/>
                </a:cubicBezTo>
                <a:cubicBezTo>
                  <a:pt x="42" y="15"/>
                  <a:pt x="45" y="12"/>
                  <a:pt x="45" y="8"/>
                </a:cubicBezTo>
                <a:cubicBezTo>
                  <a:pt x="45" y="8"/>
                  <a:pt x="45" y="8"/>
                  <a:pt x="45" y="8"/>
                </a:cubicBezTo>
                <a:cubicBezTo>
                  <a:pt x="45" y="4"/>
                  <a:pt x="42" y="1"/>
                  <a:pt x="38" y="1"/>
                </a:cubicBezTo>
                <a:cubicBezTo>
                  <a:pt x="38" y="1"/>
                  <a:pt x="38" y="1"/>
                  <a:pt x="38" y="1"/>
                </a:cubicBezTo>
                <a:cubicBezTo>
                  <a:pt x="34" y="1"/>
                  <a:pt x="31" y="4"/>
                  <a:pt x="31" y="8"/>
                </a:cubicBezTo>
                <a:cubicBezTo>
                  <a:pt x="31" y="12"/>
                  <a:pt x="34" y="15"/>
                  <a:pt x="38" y="15"/>
                </a:cubicBezTo>
                <a:close/>
                <a:moveTo>
                  <a:pt x="12" y="13"/>
                </a:moveTo>
                <a:cubicBezTo>
                  <a:pt x="13" y="12"/>
                  <a:pt x="14" y="10"/>
                  <a:pt x="14" y="8"/>
                </a:cubicBezTo>
                <a:cubicBezTo>
                  <a:pt x="14" y="6"/>
                  <a:pt x="13" y="4"/>
                  <a:pt x="12" y="3"/>
                </a:cubicBezTo>
                <a:cubicBezTo>
                  <a:pt x="9" y="0"/>
                  <a:pt x="4" y="0"/>
                  <a:pt x="2" y="3"/>
                </a:cubicBezTo>
                <a:cubicBezTo>
                  <a:pt x="1" y="4"/>
                  <a:pt x="0" y="6"/>
                  <a:pt x="0" y="8"/>
                </a:cubicBezTo>
                <a:cubicBezTo>
                  <a:pt x="0" y="10"/>
                  <a:pt x="1" y="12"/>
                  <a:pt x="2" y="13"/>
                </a:cubicBezTo>
                <a:cubicBezTo>
                  <a:pt x="3" y="14"/>
                  <a:pt x="5" y="15"/>
                  <a:pt x="7" y="15"/>
                </a:cubicBezTo>
                <a:cubicBezTo>
                  <a:pt x="9" y="15"/>
                  <a:pt x="10" y="14"/>
                  <a:pt x="12" y="1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ru-RU"/>
          </a:p>
        </p:txBody>
      </p:sp>
      <p:sp>
        <p:nvSpPr>
          <p:cNvPr id="42" name="Freeform 35">
            <a:extLst>
              <a:ext uri="{FF2B5EF4-FFF2-40B4-BE49-F238E27FC236}">
                <a16:creationId xmlns:a16="http://schemas.microsoft.com/office/drawing/2014/main" id="{2D937BD6-DD8B-C77D-C02C-5CA514617EFA}"/>
              </a:ext>
            </a:extLst>
          </p:cNvPr>
          <p:cNvSpPr>
            <a:spLocks noEditPoints="1"/>
          </p:cNvSpPr>
          <p:nvPr/>
        </p:nvSpPr>
        <p:spPr bwMode="auto">
          <a:xfrm>
            <a:off x="3686229" y="2312988"/>
            <a:ext cx="441325" cy="498475"/>
          </a:xfrm>
          <a:custGeom>
            <a:avLst/>
            <a:gdLst>
              <a:gd name="T0" fmla="*/ 37 w 116"/>
              <a:gd name="T1" fmla="*/ 102 h 131"/>
              <a:gd name="T2" fmla="*/ 28 w 116"/>
              <a:gd name="T3" fmla="*/ 79 h 131"/>
              <a:gd name="T4" fmla="*/ 22 w 116"/>
              <a:gd name="T5" fmla="*/ 59 h 131"/>
              <a:gd name="T6" fmla="*/ 58 w 116"/>
              <a:gd name="T7" fmla="*/ 23 h 131"/>
              <a:gd name="T8" fmla="*/ 94 w 116"/>
              <a:gd name="T9" fmla="*/ 59 h 131"/>
              <a:gd name="T10" fmla="*/ 88 w 116"/>
              <a:gd name="T11" fmla="*/ 79 h 131"/>
              <a:gd name="T12" fmla="*/ 79 w 116"/>
              <a:gd name="T13" fmla="*/ 98 h 131"/>
              <a:gd name="T14" fmla="*/ 58 w 116"/>
              <a:gd name="T15" fmla="*/ 37 h 131"/>
              <a:gd name="T16" fmla="*/ 36 w 116"/>
              <a:gd name="T17" fmla="*/ 58 h 131"/>
              <a:gd name="T18" fmla="*/ 58 w 116"/>
              <a:gd name="T19" fmla="*/ 80 h 131"/>
              <a:gd name="T20" fmla="*/ 80 w 116"/>
              <a:gd name="T21" fmla="*/ 58 h 131"/>
              <a:gd name="T22" fmla="*/ 58 w 116"/>
              <a:gd name="T23" fmla="*/ 37 h 131"/>
              <a:gd name="T24" fmla="*/ 50 w 116"/>
              <a:gd name="T25" fmla="*/ 62 h 131"/>
              <a:gd name="T26" fmla="*/ 56 w 116"/>
              <a:gd name="T27" fmla="*/ 69 h 131"/>
              <a:gd name="T28" fmla="*/ 66 w 116"/>
              <a:gd name="T29" fmla="*/ 52 h 131"/>
              <a:gd name="T30" fmla="*/ 58 w 116"/>
              <a:gd name="T31" fmla="*/ 12 h 131"/>
              <a:gd name="T32" fmla="*/ 58 w 116"/>
              <a:gd name="T33" fmla="*/ 0 h 131"/>
              <a:gd name="T34" fmla="*/ 35 w 116"/>
              <a:gd name="T35" fmla="*/ 18 h 131"/>
              <a:gd name="T36" fmla="*/ 29 w 116"/>
              <a:gd name="T37" fmla="*/ 8 h 131"/>
              <a:gd name="T38" fmla="*/ 8 w 116"/>
              <a:gd name="T39" fmla="*/ 29 h 131"/>
              <a:gd name="T40" fmla="*/ 18 w 116"/>
              <a:gd name="T41" fmla="*/ 35 h 131"/>
              <a:gd name="T42" fmla="*/ 0 w 116"/>
              <a:gd name="T43" fmla="*/ 58 h 131"/>
              <a:gd name="T44" fmla="*/ 12 w 116"/>
              <a:gd name="T45" fmla="*/ 58 h 131"/>
              <a:gd name="T46" fmla="*/ 87 w 116"/>
              <a:gd name="T47" fmla="*/ 8 h 131"/>
              <a:gd name="T48" fmla="*/ 81 w 116"/>
              <a:gd name="T49" fmla="*/ 18 h 131"/>
              <a:gd name="T50" fmla="*/ 108 w 116"/>
              <a:gd name="T51" fmla="*/ 29 h 131"/>
              <a:gd name="T52" fmla="*/ 98 w 116"/>
              <a:gd name="T53" fmla="*/ 35 h 131"/>
              <a:gd name="T54" fmla="*/ 104 w 116"/>
              <a:gd name="T55" fmla="*/ 58 h 131"/>
              <a:gd name="T56" fmla="*/ 116 w 116"/>
              <a:gd name="T57" fmla="*/ 58 h 131"/>
              <a:gd name="T58" fmla="*/ 71 w 116"/>
              <a:gd name="T59" fmla="*/ 105 h 131"/>
              <a:gd name="T60" fmla="*/ 43 w 116"/>
              <a:gd name="T61" fmla="*/ 113 h 131"/>
              <a:gd name="T62" fmla="*/ 39 w 116"/>
              <a:gd name="T63" fmla="*/ 118 h 131"/>
              <a:gd name="T64" fmla="*/ 44 w 116"/>
              <a:gd name="T65" fmla="*/ 122 h 131"/>
              <a:gd name="T66" fmla="*/ 46 w 116"/>
              <a:gd name="T67" fmla="*/ 122 h 131"/>
              <a:gd name="T68" fmla="*/ 71 w 116"/>
              <a:gd name="T69" fmla="*/ 115 h 131"/>
              <a:gd name="T70" fmla="*/ 71 w 116"/>
              <a:gd name="T71" fmla="*/ 115 h 131"/>
              <a:gd name="T72" fmla="*/ 72 w 116"/>
              <a:gd name="T73" fmla="*/ 115 h 131"/>
              <a:gd name="T74" fmla="*/ 77 w 116"/>
              <a:gd name="T75" fmla="*/ 120 h 131"/>
              <a:gd name="T76" fmla="*/ 74 w 116"/>
              <a:gd name="T77" fmla="*/ 124 h 131"/>
              <a:gd name="T78" fmla="*/ 50 w 116"/>
              <a:gd name="T7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6" h="131">
                <a:moveTo>
                  <a:pt x="37" y="102"/>
                </a:moveTo>
                <a:cubicBezTo>
                  <a:pt x="38" y="96"/>
                  <a:pt x="36" y="90"/>
                  <a:pt x="28" y="79"/>
                </a:cubicBezTo>
                <a:cubicBezTo>
                  <a:pt x="24" y="73"/>
                  <a:pt x="22" y="66"/>
                  <a:pt x="22" y="59"/>
                </a:cubicBezTo>
                <a:cubicBezTo>
                  <a:pt x="22" y="39"/>
                  <a:pt x="38" y="23"/>
                  <a:pt x="58" y="23"/>
                </a:cubicBezTo>
                <a:cubicBezTo>
                  <a:pt x="78" y="23"/>
                  <a:pt x="94" y="39"/>
                  <a:pt x="94" y="59"/>
                </a:cubicBezTo>
                <a:cubicBezTo>
                  <a:pt x="94" y="66"/>
                  <a:pt x="92" y="73"/>
                  <a:pt x="88" y="79"/>
                </a:cubicBezTo>
                <a:cubicBezTo>
                  <a:pt x="82" y="88"/>
                  <a:pt x="79" y="93"/>
                  <a:pt x="79" y="98"/>
                </a:cubicBezTo>
                <a:moveTo>
                  <a:pt x="58" y="37"/>
                </a:moveTo>
                <a:cubicBezTo>
                  <a:pt x="46" y="37"/>
                  <a:pt x="36" y="46"/>
                  <a:pt x="36" y="58"/>
                </a:cubicBezTo>
                <a:cubicBezTo>
                  <a:pt x="36" y="70"/>
                  <a:pt x="46" y="80"/>
                  <a:pt x="58" y="80"/>
                </a:cubicBezTo>
                <a:cubicBezTo>
                  <a:pt x="70" y="80"/>
                  <a:pt x="80" y="70"/>
                  <a:pt x="80" y="58"/>
                </a:cubicBezTo>
                <a:cubicBezTo>
                  <a:pt x="80" y="46"/>
                  <a:pt x="70" y="37"/>
                  <a:pt x="58" y="37"/>
                </a:cubicBezTo>
                <a:close/>
                <a:moveTo>
                  <a:pt x="50" y="62"/>
                </a:moveTo>
                <a:cubicBezTo>
                  <a:pt x="56" y="69"/>
                  <a:pt x="56" y="69"/>
                  <a:pt x="56" y="69"/>
                </a:cubicBezTo>
                <a:cubicBezTo>
                  <a:pt x="66" y="52"/>
                  <a:pt x="66" y="52"/>
                  <a:pt x="66" y="52"/>
                </a:cubicBezTo>
                <a:moveTo>
                  <a:pt x="58" y="12"/>
                </a:moveTo>
                <a:cubicBezTo>
                  <a:pt x="58" y="0"/>
                  <a:pt x="58" y="0"/>
                  <a:pt x="58" y="0"/>
                </a:cubicBezTo>
                <a:moveTo>
                  <a:pt x="35" y="18"/>
                </a:moveTo>
                <a:cubicBezTo>
                  <a:pt x="29" y="8"/>
                  <a:pt x="29" y="8"/>
                  <a:pt x="29" y="8"/>
                </a:cubicBezTo>
                <a:moveTo>
                  <a:pt x="8" y="29"/>
                </a:moveTo>
                <a:cubicBezTo>
                  <a:pt x="18" y="35"/>
                  <a:pt x="18" y="35"/>
                  <a:pt x="18" y="35"/>
                </a:cubicBezTo>
                <a:moveTo>
                  <a:pt x="0" y="58"/>
                </a:moveTo>
                <a:cubicBezTo>
                  <a:pt x="12" y="58"/>
                  <a:pt x="12" y="58"/>
                  <a:pt x="12" y="58"/>
                </a:cubicBezTo>
                <a:moveTo>
                  <a:pt x="87" y="8"/>
                </a:moveTo>
                <a:cubicBezTo>
                  <a:pt x="81" y="18"/>
                  <a:pt x="81" y="18"/>
                  <a:pt x="81" y="18"/>
                </a:cubicBezTo>
                <a:moveTo>
                  <a:pt x="108" y="29"/>
                </a:moveTo>
                <a:cubicBezTo>
                  <a:pt x="98" y="35"/>
                  <a:pt x="98" y="35"/>
                  <a:pt x="98" y="35"/>
                </a:cubicBezTo>
                <a:moveTo>
                  <a:pt x="104" y="58"/>
                </a:moveTo>
                <a:cubicBezTo>
                  <a:pt x="116" y="58"/>
                  <a:pt x="116" y="58"/>
                  <a:pt x="116" y="58"/>
                </a:cubicBezTo>
                <a:moveTo>
                  <a:pt x="71" y="105"/>
                </a:moveTo>
                <a:cubicBezTo>
                  <a:pt x="71" y="105"/>
                  <a:pt x="43" y="113"/>
                  <a:pt x="43" y="113"/>
                </a:cubicBezTo>
                <a:cubicBezTo>
                  <a:pt x="41" y="114"/>
                  <a:pt x="39" y="115"/>
                  <a:pt x="39" y="118"/>
                </a:cubicBezTo>
                <a:cubicBezTo>
                  <a:pt x="39" y="120"/>
                  <a:pt x="41" y="122"/>
                  <a:pt x="44" y="122"/>
                </a:cubicBezTo>
                <a:cubicBezTo>
                  <a:pt x="45" y="122"/>
                  <a:pt x="46" y="122"/>
                  <a:pt x="46" y="122"/>
                </a:cubicBezTo>
                <a:cubicBezTo>
                  <a:pt x="71" y="115"/>
                  <a:pt x="71" y="115"/>
                  <a:pt x="71" y="115"/>
                </a:cubicBezTo>
                <a:cubicBezTo>
                  <a:pt x="71" y="115"/>
                  <a:pt x="71" y="115"/>
                  <a:pt x="71" y="115"/>
                </a:cubicBezTo>
                <a:cubicBezTo>
                  <a:pt x="71" y="115"/>
                  <a:pt x="72" y="115"/>
                  <a:pt x="72" y="115"/>
                </a:cubicBezTo>
                <a:cubicBezTo>
                  <a:pt x="75" y="115"/>
                  <a:pt x="77" y="117"/>
                  <a:pt x="77" y="120"/>
                </a:cubicBezTo>
                <a:cubicBezTo>
                  <a:pt x="77" y="122"/>
                  <a:pt x="75" y="123"/>
                  <a:pt x="74" y="124"/>
                </a:cubicBezTo>
                <a:cubicBezTo>
                  <a:pt x="50" y="131"/>
                  <a:pt x="50" y="131"/>
                  <a:pt x="50" y="131"/>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3" name="Freeform 36">
            <a:extLst>
              <a:ext uri="{FF2B5EF4-FFF2-40B4-BE49-F238E27FC236}">
                <a16:creationId xmlns:a16="http://schemas.microsoft.com/office/drawing/2014/main" id="{A990E394-324B-13EE-52D8-5D6681A55285}"/>
              </a:ext>
            </a:extLst>
          </p:cNvPr>
          <p:cNvSpPr>
            <a:spLocks noEditPoints="1"/>
          </p:cNvSpPr>
          <p:nvPr/>
        </p:nvSpPr>
        <p:spPr bwMode="auto">
          <a:xfrm>
            <a:off x="7535835" y="2309813"/>
            <a:ext cx="484188" cy="501650"/>
          </a:xfrm>
          <a:custGeom>
            <a:avLst/>
            <a:gdLst>
              <a:gd name="T0" fmla="*/ 47 w 127"/>
              <a:gd name="T1" fmla="*/ 13 h 132"/>
              <a:gd name="T2" fmla="*/ 111 w 127"/>
              <a:gd name="T3" fmla="*/ 53 h 132"/>
              <a:gd name="T4" fmla="*/ 127 w 127"/>
              <a:gd name="T5" fmla="*/ 85 h 132"/>
              <a:gd name="T6" fmla="*/ 114 w 127"/>
              <a:gd name="T7" fmla="*/ 85 h 132"/>
              <a:gd name="T8" fmla="*/ 114 w 127"/>
              <a:gd name="T9" fmla="*/ 107 h 132"/>
              <a:gd name="T10" fmla="*/ 107 w 127"/>
              <a:gd name="T11" fmla="*/ 113 h 132"/>
              <a:gd name="T12" fmla="*/ 92 w 127"/>
              <a:gd name="T13" fmla="*/ 113 h 132"/>
              <a:gd name="T14" fmla="*/ 92 w 127"/>
              <a:gd name="T15" fmla="*/ 132 h 132"/>
              <a:gd name="T16" fmla="*/ 34 w 127"/>
              <a:gd name="T17" fmla="*/ 132 h 132"/>
              <a:gd name="T18" fmla="*/ 34 w 127"/>
              <a:gd name="T19" fmla="*/ 113 h 132"/>
              <a:gd name="T20" fmla="*/ 27 w 127"/>
              <a:gd name="T21" fmla="*/ 99 h 132"/>
              <a:gd name="T22" fmla="*/ 71 w 127"/>
              <a:gd name="T23" fmla="*/ 60 h 132"/>
              <a:gd name="T24" fmla="*/ 71 w 127"/>
              <a:gd name="T25" fmla="*/ 51 h 132"/>
              <a:gd name="T26" fmla="*/ 61 w 127"/>
              <a:gd name="T27" fmla="*/ 47 h 132"/>
              <a:gd name="T28" fmla="*/ 59 w 127"/>
              <a:gd name="T29" fmla="*/ 43 h 132"/>
              <a:gd name="T30" fmla="*/ 64 w 127"/>
              <a:gd name="T31" fmla="*/ 33 h 132"/>
              <a:gd name="T32" fmla="*/ 57 w 127"/>
              <a:gd name="T33" fmla="*/ 27 h 132"/>
              <a:gd name="T34" fmla="*/ 47 w 127"/>
              <a:gd name="T35" fmla="*/ 31 h 132"/>
              <a:gd name="T36" fmla="*/ 44 w 127"/>
              <a:gd name="T37" fmla="*/ 30 h 132"/>
              <a:gd name="T38" fmla="*/ 40 w 127"/>
              <a:gd name="T39" fmla="*/ 19 h 132"/>
              <a:gd name="T40" fmla="*/ 31 w 127"/>
              <a:gd name="T41" fmla="*/ 19 h 132"/>
              <a:gd name="T42" fmla="*/ 27 w 127"/>
              <a:gd name="T43" fmla="*/ 30 h 132"/>
              <a:gd name="T44" fmla="*/ 23 w 127"/>
              <a:gd name="T45" fmla="*/ 31 h 132"/>
              <a:gd name="T46" fmla="*/ 13 w 127"/>
              <a:gd name="T47" fmla="*/ 27 h 132"/>
              <a:gd name="T48" fmla="*/ 7 w 127"/>
              <a:gd name="T49" fmla="*/ 33 h 132"/>
              <a:gd name="T50" fmla="*/ 11 w 127"/>
              <a:gd name="T51" fmla="*/ 43 h 132"/>
              <a:gd name="T52" fmla="*/ 10 w 127"/>
              <a:gd name="T53" fmla="*/ 47 h 132"/>
              <a:gd name="T54" fmla="*/ 0 w 127"/>
              <a:gd name="T55" fmla="*/ 51 h 132"/>
              <a:gd name="T56" fmla="*/ 0 w 127"/>
              <a:gd name="T57" fmla="*/ 60 h 132"/>
              <a:gd name="T58" fmla="*/ 10 w 127"/>
              <a:gd name="T59" fmla="*/ 64 h 132"/>
              <a:gd name="T60" fmla="*/ 11 w 127"/>
              <a:gd name="T61" fmla="*/ 67 h 132"/>
              <a:gd name="T62" fmla="*/ 7 w 127"/>
              <a:gd name="T63" fmla="*/ 77 h 132"/>
              <a:gd name="T64" fmla="*/ 13 w 127"/>
              <a:gd name="T65" fmla="*/ 83 h 132"/>
              <a:gd name="T66" fmla="*/ 23 w 127"/>
              <a:gd name="T67" fmla="*/ 79 h 132"/>
              <a:gd name="T68" fmla="*/ 27 w 127"/>
              <a:gd name="T69" fmla="*/ 81 h 132"/>
              <a:gd name="T70" fmla="*/ 31 w 127"/>
              <a:gd name="T71" fmla="*/ 91 h 132"/>
              <a:gd name="T72" fmla="*/ 40 w 127"/>
              <a:gd name="T73" fmla="*/ 91 h 132"/>
              <a:gd name="T74" fmla="*/ 44 w 127"/>
              <a:gd name="T75" fmla="*/ 81 h 132"/>
              <a:gd name="T76" fmla="*/ 47 w 127"/>
              <a:gd name="T77" fmla="*/ 79 h 132"/>
              <a:gd name="T78" fmla="*/ 57 w 127"/>
              <a:gd name="T79" fmla="*/ 83 h 132"/>
              <a:gd name="T80" fmla="*/ 64 w 127"/>
              <a:gd name="T81" fmla="*/ 77 h 132"/>
              <a:gd name="T82" fmla="*/ 59 w 127"/>
              <a:gd name="T83" fmla="*/ 67 h 132"/>
              <a:gd name="T84" fmla="*/ 61 w 127"/>
              <a:gd name="T85" fmla="*/ 64 h 132"/>
              <a:gd name="T86" fmla="*/ 71 w 127"/>
              <a:gd name="T87" fmla="*/ 60 h 132"/>
              <a:gd name="T88" fmla="*/ 35 w 127"/>
              <a:gd name="T89" fmla="*/ 40 h 132"/>
              <a:gd name="T90" fmla="*/ 20 w 127"/>
              <a:gd name="T91" fmla="*/ 55 h 132"/>
              <a:gd name="T92" fmla="*/ 35 w 127"/>
              <a:gd name="T93" fmla="*/ 70 h 132"/>
              <a:gd name="T94" fmla="*/ 50 w 127"/>
              <a:gd name="T95" fmla="*/ 55 h 132"/>
              <a:gd name="T96" fmla="*/ 35 w 127"/>
              <a:gd name="T97" fmla="*/ 40 h 132"/>
              <a:gd name="T98" fmla="*/ 92 w 127"/>
              <a:gd name="T99" fmla="*/ 113 h 132"/>
              <a:gd name="T100" fmla="*/ 84 w 127"/>
              <a:gd name="T101" fmla="*/ 1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 h="132">
                <a:moveTo>
                  <a:pt x="47" y="13"/>
                </a:moveTo>
                <a:cubicBezTo>
                  <a:pt x="118" y="0"/>
                  <a:pt x="111" y="53"/>
                  <a:pt x="111" y="53"/>
                </a:cubicBezTo>
                <a:cubicBezTo>
                  <a:pt x="127" y="85"/>
                  <a:pt x="127" y="85"/>
                  <a:pt x="127" y="85"/>
                </a:cubicBezTo>
                <a:cubicBezTo>
                  <a:pt x="114" y="85"/>
                  <a:pt x="114" y="85"/>
                  <a:pt x="114" y="85"/>
                </a:cubicBezTo>
                <a:cubicBezTo>
                  <a:pt x="114" y="107"/>
                  <a:pt x="114" y="107"/>
                  <a:pt x="114" y="107"/>
                </a:cubicBezTo>
                <a:cubicBezTo>
                  <a:pt x="114" y="110"/>
                  <a:pt x="111" y="113"/>
                  <a:pt x="107" y="113"/>
                </a:cubicBezTo>
                <a:cubicBezTo>
                  <a:pt x="92" y="113"/>
                  <a:pt x="92" y="113"/>
                  <a:pt x="92" y="113"/>
                </a:cubicBezTo>
                <a:cubicBezTo>
                  <a:pt x="92" y="132"/>
                  <a:pt x="92" y="132"/>
                  <a:pt x="92" y="132"/>
                </a:cubicBezTo>
                <a:moveTo>
                  <a:pt x="34" y="132"/>
                </a:moveTo>
                <a:cubicBezTo>
                  <a:pt x="34" y="113"/>
                  <a:pt x="34" y="113"/>
                  <a:pt x="34" y="113"/>
                </a:cubicBezTo>
                <a:cubicBezTo>
                  <a:pt x="27" y="99"/>
                  <a:pt x="27" y="99"/>
                  <a:pt x="27" y="99"/>
                </a:cubicBezTo>
                <a:moveTo>
                  <a:pt x="71" y="60"/>
                </a:moveTo>
                <a:cubicBezTo>
                  <a:pt x="71" y="51"/>
                  <a:pt x="71" y="51"/>
                  <a:pt x="71" y="51"/>
                </a:cubicBezTo>
                <a:cubicBezTo>
                  <a:pt x="61" y="47"/>
                  <a:pt x="61" y="47"/>
                  <a:pt x="61" y="47"/>
                </a:cubicBezTo>
                <a:cubicBezTo>
                  <a:pt x="60" y="45"/>
                  <a:pt x="60" y="44"/>
                  <a:pt x="59" y="43"/>
                </a:cubicBezTo>
                <a:cubicBezTo>
                  <a:pt x="64" y="33"/>
                  <a:pt x="64" y="33"/>
                  <a:pt x="64" y="33"/>
                </a:cubicBezTo>
                <a:cubicBezTo>
                  <a:pt x="57" y="27"/>
                  <a:pt x="57" y="27"/>
                  <a:pt x="57" y="27"/>
                </a:cubicBezTo>
                <a:cubicBezTo>
                  <a:pt x="47" y="31"/>
                  <a:pt x="47" y="31"/>
                  <a:pt x="47" y="31"/>
                </a:cubicBezTo>
                <a:cubicBezTo>
                  <a:pt x="46" y="30"/>
                  <a:pt x="45" y="30"/>
                  <a:pt x="44" y="30"/>
                </a:cubicBezTo>
                <a:cubicBezTo>
                  <a:pt x="40" y="19"/>
                  <a:pt x="40" y="19"/>
                  <a:pt x="40" y="19"/>
                </a:cubicBezTo>
                <a:cubicBezTo>
                  <a:pt x="31" y="19"/>
                  <a:pt x="31" y="19"/>
                  <a:pt x="31" y="19"/>
                </a:cubicBezTo>
                <a:cubicBezTo>
                  <a:pt x="27" y="30"/>
                  <a:pt x="27" y="30"/>
                  <a:pt x="27" y="30"/>
                </a:cubicBezTo>
                <a:cubicBezTo>
                  <a:pt x="25" y="30"/>
                  <a:pt x="24" y="30"/>
                  <a:pt x="23" y="31"/>
                </a:cubicBezTo>
                <a:cubicBezTo>
                  <a:pt x="13" y="27"/>
                  <a:pt x="13" y="27"/>
                  <a:pt x="13" y="27"/>
                </a:cubicBezTo>
                <a:cubicBezTo>
                  <a:pt x="7" y="33"/>
                  <a:pt x="7" y="33"/>
                  <a:pt x="7" y="33"/>
                </a:cubicBezTo>
                <a:cubicBezTo>
                  <a:pt x="11" y="43"/>
                  <a:pt x="11" y="43"/>
                  <a:pt x="11" y="43"/>
                </a:cubicBezTo>
                <a:cubicBezTo>
                  <a:pt x="11" y="44"/>
                  <a:pt x="10" y="45"/>
                  <a:pt x="10" y="47"/>
                </a:cubicBezTo>
                <a:cubicBezTo>
                  <a:pt x="0" y="51"/>
                  <a:pt x="0" y="51"/>
                  <a:pt x="0" y="51"/>
                </a:cubicBezTo>
                <a:cubicBezTo>
                  <a:pt x="0" y="60"/>
                  <a:pt x="0" y="60"/>
                  <a:pt x="0" y="60"/>
                </a:cubicBezTo>
                <a:cubicBezTo>
                  <a:pt x="10" y="64"/>
                  <a:pt x="10" y="64"/>
                  <a:pt x="10" y="64"/>
                </a:cubicBezTo>
                <a:cubicBezTo>
                  <a:pt x="10" y="65"/>
                  <a:pt x="11" y="66"/>
                  <a:pt x="11" y="67"/>
                </a:cubicBezTo>
                <a:cubicBezTo>
                  <a:pt x="7" y="77"/>
                  <a:pt x="7" y="77"/>
                  <a:pt x="7" y="77"/>
                </a:cubicBezTo>
                <a:cubicBezTo>
                  <a:pt x="13" y="83"/>
                  <a:pt x="13" y="83"/>
                  <a:pt x="13" y="83"/>
                </a:cubicBezTo>
                <a:cubicBezTo>
                  <a:pt x="23" y="79"/>
                  <a:pt x="23" y="79"/>
                  <a:pt x="23" y="79"/>
                </a:cubicBezTo>
                <a:cubicBezTo>
                  <a:pt x="24" y="80"/>
                  <a:pt x="25" y="80"/>
                  <a:pt x="27" y="81"/>
                </a:cubicBezTo>
                <a:cubicBezTo>
                  <a:pt x="31" y="91"/>
                  <a:pt x="31" y="91"/>
                  <a:pt x="31" y="91"/>
                </a:cubicBezTo>
                <a:cubicBezTo>
                  <a:pt x="40" y="91"/>
                  <a:pt x="40" y="91"/>
                  <a:pt x="40" y="91"/>
                </a:cubicBezTo>
                <a:cubicBezTo>
                  <a:pt x="44" y="81"/>
                  <a:pt x="44" y="81"/>
                  <a:pt x="44" y="81"/>
                </a:cubicBezTo>
                <a:cubicBezTo>
                  <a:pt x="45" y="80"/>
                  <a:pt x="46" y="80"/>
                  <a:pt x="47" y="79"/>
                </a:cubicBezTo>
                <a:cubicBezTo>
                  <a:pt x="57" y="83"/>
                  <a:pt x="57" y="83"/>
                  <a:pt x="57" y="83"/>
                </a:cubicBezTo>
                <a:cubicBezTo>
                  <a:pt x="64" y="77"/>
                  <a:pt x="64" y="77"/>
                  <a:pt x="64" y="77"/>
                </a:cubicBezTo>
                <a:cubicBezTo>
                  <a:pt x="59" y="67"/>
                  <a:pt x="59" y="67"/>
                  <a:pt x="59" y="67"/>
                </a:cubicBezTo>
                <a:cubicBezTo>
                  <a:pt x="60" y="66"/>
                  <a:pt x="60" y="65"/>
                  <a:pt x="61" y="64"/>
                </a:cubicBezTo>
                <a:lnTo>
                  <a:pt x="71" y="60"/>
                </a:lnTo>
                <a:close/>
                <a:moveTo>
                  <a:pt x="35" y="40"/>
                </a:moveTo>
                <a:cubicBezTo>
                  <a:pt x="27" y="40"/>
                  <a:pt x="20" y="47"/>
                  <a:pt x="20" y="55"/>
                </a:cubicBezTo>
                <a:cubicBezTo>
                  <a:pt x="20" y="63"/>
                  <a:pt x="27" y="70"/>
                  <a:pt x="35" y="70"/>
                </a:cubicBezTo>
                <a:cubicBezTo>
                  <a:pt x="43" y="70"/>
                  <a:pt x="50" y="63"/>
                  <a:pt x="50" y="55"/>
                </a:cubicBezTo>
                <a:cubicBezTo>
                  <a:pt x="50" y="47"/>
                  <a:pt x="43" y="40"/>
                  <a:pt x="35" y="40"/>
                </a:cubicBezTo>
                <a:close/>
                <a:moveTo>
                  <a:pt x="92" y="113"/>
                </a:moveTo>
                <a:cubicBezTo>
                  <a:pt x="84" y="113"/>
                  <a:pt x="84" y="113"/>
                  <a:pt x="84" y="113"/>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4" name="Freeform 38">
            <a:extLst>
              <a:ext uri="{FF2B5EF4-FFF2-40B4-BE49-F238E27FC236}">
                <a16:creationId xmlns:a16="http://schemas.microsoft.com/office/drawing/2014/main" id="{8A4AE0BA-8AA0-0242-AE2A-17536D1192B7}"/>
              </a:ext>
            </a:extLst>
          </p:cNvPr>
          <p:cNvSpPr>
            <a:spLocks noEditPoints="1"/>
          </p:cNvSpPr>
          <p:nvPr/>
        </p:nvSpPr>
        <p:spPr bwMode="auto">
          <a:xfrm>
            <a:off x="5620515" y="2352740"/>
            <a:ext cx="492125" cy="392113"/>
          </a:xfrm>
          <a:custGeom>
            <a:avLst/>
            <a:gdLst>
              <a:gd name="T0" fmla="*/ 129 w 129"/>
              <a:gd name="T1" fmla="*/ 103 h 103"/>
              <a:gd name="T2" fmla="*/ 0 w 129"/>
              <a:gd name="T3" fmla="*/ 103 h 103"/>
              <a:gd name="T4" fmla="*/ 32 w 129"/>
              <a:gd name="T5" fmla="*/ 76 h 103"/>
              <a:gd name="T6" fmla="*/ 14 w 129"/>
              <a:gd name="T7" fmla="*/ 76 h 103"/>
              <a:gd name="T8" fmla="*/ 14 w 129"/>
              <a:gd name="T9" fmla="*/ 103 h 103"/>
              <a:gd name="T10" fmla="*/ 32 w 129"/>
              <a:gd name="T11" fmla="*/ 103 h 103"/>
              <a:gd name="T12" fmla="*/ 32 w 129"/>
              <a:gd name="T13" fmla="*/ 76 h 103"/>
              <a:gd name="T14" fmla="*/ 59 w 129"/>
              <a:gd name="T15" fmla="*/ 48 h 103"/>
              <a:gd name="T16" fmla="*/ 42 w 129"/>
              <a:gd name="T17" fmla="*/ 48 h 103"/>
              <a:gd name="T18" fmla="*/ 42 w 129"/>
              <a:gd name="T19" fmla="*/ 103 h 103"/>
              <a:gd name="T20" fmla="*/ 59 w 129"/>
              <a:gd name="T21" fmla="*/ 103 h 103"/>
              <a:gd name="T22" fmla="*/ 59 w 129"/>
              <a:gd name="T23" fmla="*/ 48 h 103"/>
              <a:gd name="T24" fmla="*/ 87 w 129"/>
              <a:gd name="T25" fmla="*/ 60 h 103"/>
              <a:gd name="T26" fmla="*/ 69 w 129"/>
              <a:gd name="T27" fmla="*/ 60 h 103"/>
              <a:gd name="T28" fmla="*/ 69 w 129"/>
              <a:gd name="T29" fmla="*/ 103 h 103"/>
              <a:gd name="T30" fmla="*/ 87 w 129"/>
              <a:gd name="T31" fmla="*/ 103 h 103"/>
              <a:gd name="T32" fmla="*/ 87 w 129"/>
              <a:gd name="T33" fmla="*/ 60 h 103"/>
              <a:gd name="T34" fmla="*/ 115 w 129"/>
              <a:gd name="T35" fmla="*/ 32 h 103"/>
              <a:gd name="T36" fmla="*/ 97 w 129"/>
              <a:gd name="T37" fmla="*/ 32 h 103"/>
              <a:gd name="T38" fmla="*/ 97 w 129"/>
              <a:gd name="T39" fmla="*/ 103 h 103"/>
              <a:gd name="T40" fmla="*/ 115 w 129"/>
              <a:gd name="T41" fmla="*/ 103 h 103"/>
              <a:gd name="T42" fmla="*/ 115 w 129"/>
              <a:gd name="T43" fmla="*/ 32 h 103"/>
              <a:gd name="T44" fmla="*/ 23 w 129"/>
              <a:gd name="T45" fmla="*/ 45 h 103"/>
              <a:gd name="T46" fmla="*/ 18 w 129"/>
              <a:gd name="T47" fmla="*/ 50 h 103"/>
              <a:gd name="T48" fmla="*/ 23 w 129"/>
              <a:gd name="T49" fmla="*/ 55 h 103"/>
              <a:gd name="T50" fmla="*/ 28 w 129"/>
              <a:gd name="T51" fmla="*/ 50 h 103"/>
              <a:gd name="T52" fmla="*/ 23 w 129"/>
              <a:gd name="T53" fmla="*/ 45 h 103"/>
              <a:gd name="T54" fmla="*/ 51 w 129"/>
              <a:gd name="T55" fmla="*/ 18 h 103"/>
              <a:gd name="T56" fmla="*/ 45 w 129"/>
              <a:gd name="T57" fmla="*/ 24 h 103"/>
              <a:gd name="T58" fmla="*/ 51 w 129"/>
              <a:gd name="T59" fmla="*/ 29 h 103"/>
              <a:gd name="T60" fmla="*/ 56 w 129"/>
              <a:gd name="T61" fmla="*/ 24 h 103"/>
              <a:gd name="T62" fmla="*/ 51 w 129"/>
              <a:gd name="T63" fmla="*/ 18 h 103"/>
              <a:gd name="T64" fmla="*/ 78 w 129"/>
              <a:gd name="T65" fmla="*/ 32 h 103"/>
              <a:gd name="T66" fmla="*/ 73 w 129"/>
              <a:gd name="T67" fmla="*/ 37 h 103"/>
              <a:gd name="T68" fmla="*/ 78 w 129"/>
              <a:gd name="T69" fmla="*/ 42 h 103"/>
              <a:gd name="T70" fmla="*/ 83 w 129"/>
              <a:gd name="T71" fmla="*/ 37 h 103"/>
              <a:gd name="T72" fmla="*/ 78 w 129"/>
              <a:gd name="T73" fmla="*/ 32 h 103"/>
              <a:gd name="T74" fmla="*/ 106 w 129"/>
              <a:gd name="T75" fmla="*/ 0 h 103"/>
              <a:gd name="T76" fmla="*/ 101 w 129"/>
              <a:gd name="T77" fmla="*/ 5 h 103"/>
              <a:gd name="T78" fmla="*/ 106 w 129"/>
              <a:gd name="T79" fmla="*/ 10 h 103"/>
              <a:gd name="T80" fmla="*/ 111 w 129"/>
              <a:gd name="T81" fmla="*/ 5 h 103"/>
              <a:gd name="T82" fmla="*/ 106 w 129"/>
              <a:gd name="T83" fmla="*/ 0 h 103"/>
              <a:gd name="T84" fmla="*/ 82 w 129"/>
              <a:gd name="T85" fmla="*/ 33 h 103"/>
              <a:gd name="T86" fmla="*/ 103 w 129"/>
              <a:gd name="T87" fmla="*/ 9 h 103"/>
              <a:gd name="T88" fmla="*/ 55 w 129"/>
              <a:gd name="T89" fmla="*/ 26 h 103"/>
              <a:gd name="T90" fmla="*/ 74 w 129"/>
              <a:gd name="T91" fmla="*/ 35 h 103"/>
              <a:gd name="T92" fmla="*/ 47 w 129"/>
              <a:gd name="T93" fmla="*/ 27 h 103"/>
              <a:gd name="T94" fmla="*/ 26 w 129"/>
              <a:gd name="T95"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9" h="103">
                <a:moveTo>
                  <a:pt x="129" y="103"/>
                </a:moveTo>
                <a:cubicBezTo>
                  <a:pt x="0" y="103"/>
                  <a:pt x="0" y="103"/>
                  <a:pt x="0" y="103"/>
                </a:cubicBezTo>
                <a:moveTo>
                  <a:pt x="32" y="76"/>
                </a:moveTo>
                <a:cubicBezTo>
                  <a:pt x="14" y="76"/>
                  <a:pt x="14" y="76"/>
                  <a:pt x="14" y="76"/>
                </a:cubicBezTo>
                <a:cubicBezTo>
                  <a:pt x="14" y="103"/>
                  <a:pt x="14" y="103"/>
                  <a:pt x="14" y="103"/>
                </a:cubicBezTo>
                <a:cubicBezTo>
                  <a:pt x="32" y="103"/>
                  <a:pt x="32" y="103"/>
                  <a:pt x="32" y="103"/>
                </a:cubicBezTo>
                <a:lnTo>
                  <a:pt x="32" y="76"/>
                </a:lnTo>
                <a:close/>
                <a:moveTo>
                  <a:pt x="59" y="48"/>
                </a:moveTo>
                <a:cubicBezTo>
                  <a:pt x="42" y="48"/>
                  <a:pt x="42" y="48"/>
                  <a:pt x="42" y="48"/>
                </a:cubicBezTo>
                <a:cubicBezTo>
                  <a:pt x="42" y="103"/>
                  <a:pt x="42" y="103"/>
                  <a:pt x="42" y="103"/>
                </a:cubicBezTo>
                <a:cubicBezTo>
                  <a:pt x="59" y="103"/>
                  <a:pt x="59" y="103"/>
                  <a:pt x="59" y="103"/>
                </a:cubicBezTo>
                <a:lnTo>
                  <a:pt x="59" y="48"/>
                </a:lnTo>
                <a:close/>
                <a:moveTo>
                  <a:pt x="87" y="60"/>
                </a:moveTo>
                <a:cubicBezTo>
                  <a:pt x="69" y="60"/>
                  <a:pt x="69" y="60"/>
                  <a:pt x="69" y="60"/>
                </a:cubicBezTo>
                <a:cubicBezTo>
                  <a:pt x="69" y="103"/>
                  <a:pt x="69" y="103"/>
                  <a:pt x="69" y="103"/>
                </a:cubicBezTo>
                <a:cubicBezTo>
                  <a:pt x="87" y="103"/>
                  <a:pt x="87" y="103"/>
                  <a:pt x="87" y="103"/>
                </a:cubicBezTo>
                <a:lnTo>
                  <a:pt x="87" y="60"/>
                </a:lnTo>
                <a:close/>
                <a:moveTo>
                  <a:pt x="115" y="32"/>
                </a:moveTo>
                <a:cubicBezTo>
                  <a:pt x="97" y="32"/>
                  <a:pt x="97" y="32"/>
                  <a:pt x="97" y="32"/>
                </a:cubicBezTo>
                <a:cubicBezTo>
                  <a:pt x="97" y="103"/>
                  <a:pt x="97" y="103"/>
                  <a:pt x="97" y="103"/>
                </a:cubicBezTo>
                <a:cubicBezTo>
                  <a:pt x="115" y="103"/>
                  <a:pt x="115" y="103"/>
                  <a:pt x="115" y="103"/>
                </a:cubicBezTo>
                <a:lnTo>
                  <a:pt x="115" y="32"/>
                </a:lnTo>
                <a:close/>
                <a:moveTo>
                  <a:pt x="23" y="45"/>
                </a:moveTo>
                <a:cubicBezTo>
                  <a:pt x="20" y="45"/>
                  <a:pt x="18" y="47"/>
                  <a:pt x="18" y="50"/>
                </a:cubicBezTo>
                <a:cubicBezTo>
                  <a:pt x="18" y="53"/>
                  <a:pt x="20" y="55"/>
                  <a:pt x="23" y="55"/>
                </a:cubicBezTo>
                <a:cubicBezTo>
                  <a:pt x="26" y="55"/>
                  <a:pt x="28" y="53"/>
                  <a:pt x="28" y="50"/>
                </a:cubicBezTo>
                <a:cubicBezTo>
                  <a:pt x="28" y="47"/>
                  <a:pt x="26" y="45"/>
                  <a:pt x="23" y="45"/>
                </a:cubicBezTo>
                <a:close/>
                <a:moveTo>
                  <a:pt x="51" y="18"/>
                </a:moveTo>
                <a:cubicBezTo>
                  <a:pt x="48" y="18"/>
                  <a:pt x="45" y="21"/>
                  <a:pt x="45" y="24"/>
                </a:cubicBezTo>
                <a:cubicBezTo>
                  <a:pt x="45" y="26"/>
                  <a:pt x="48" y="29"/>
                  <a:pt x="51" y="29"/>
                </a:cubicBezTo>
                <a:cubicBezTo>
                  <a:pt x="53" y="29"/>
                  <a:pt x="56" y="26"/>
                  <a:pt x="56" y="24"/>
                </a:cubicBezTo>
                <a:cubicBezTo>
                  <a:pt x="56" y="21"/>
                  <a:pt x="53" y="18"/>
                  <a:pt x="51" y="18"/>
                </a:cubicBezTo>
                <a:close/>
                <a:moveTo>
                  <a:pt x="78" y="32"/>
                </a:moveTo>
                <a:cubicBezTo>
                  <a:pt x="75" y="32"/>
                  <a:pt x="73" y="34"/>
                  <a:pt x="73" y="37"/>
                </a:cubicBezTo>
                <a:cubicBezTo>
                  <a:pt x="73" y="40"/>
                  <a:pt x="75" y="42"/>
                  <a:pt x="78" y="42"/>
                </a:cubicBezTo>
                <a:cubicBezTo>
                  <a:pt x="81" y="42"/>
                  <a:pt x="83" y="40"/>
                  <a:pt x="83" y="37"/>
                </a:cubicBezTo>
                <a:cubicBezTo>
                  <a:pt x="83" y="34"/>
                  <a:pt x="81" y="32"/>
                  <a:pt x="78" y="32"/>
                </a:cubicBezTo>
                <a:close/>
                <a:moveTo>
                  <a:pt x="106" y="0"/>
                </a:moveTo>
                <a:cubicBezTo>
                  <a:pt x="103" y="0"/>
                  <a:pt x="101" y="2"/>
                  <a:pt x="101" y="5"/>
                </a:cubicBezTo>
                <a:cubicBezTo>
                  <a:pt x="101" y="8"/>
                  <a:pt x="103" y="10"/>
                  <a:pt x="106" y="10"/>
                </a:cubicBezTo>
                <a:cubicBezTo>
                  <a:pt x="109" y="10"/>
                  <a:pt x="111" y="8"/>
                  <a:pt x="111" y="5"/>
                </a:cubicBezTo>
                <a:cubicBezTo>
                  <a:pt x="111" y="2"/>
                  <a:pt x="109" y="0"/>
                  <a:pt x="106" y="0"/>
                </a:cubicBezTo>
                <a:close/>
                <a:moveTo>
                  <a:pt x="82" y="33"/>
                </a:moveTo>
                <a:cubicBezTo>
                  <a:pt x="103" y="9"/>
                  <a:pt x="103" y="9"/>
                  <a:pt x="103" y="9"/>
                </a:cubicBezTo>
                <a:moveTo>
                  <a:pt x="55" y="26"/>
                </a:moveTo>
                <a:cubicBezTo>
                  <a:pt x="74" y="35"/>
                  <a:pt x="74" y="35"/>
                  <a:pt x="74" y="35"/>
                </a:cubicBezTo>
                <a:moveTo>
                  <a:pt x="47" y="27"/>
                </a:moveTo>
                <a:cubicBezTo>
                  <a:pt x="26" y="46"/>
                  <a:pt x="26" y="46"/>
                  <a:pt x="26" y="46"/>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5" name="Freeform 39">
            <a:extLst>
              <a:ext uri="{FF2B5EF4-FFF2-40B4-BE49-F238E27FC236}">
                <a16:creationId xmlns:a16="http://schemas.microsoft.com/office/drawing/2014/main" id="{F68B4859-01D2-6C64-F68D-2920D553D542}"/>
              </a:ext>
            </a:extLst>
          </p:cNvPr>
          <p:cNvSpPr>
            <a:spLocks noEditPoints="1"/>
          </p:cNvSpPr>
          <p:nvPr/>
        </p:nvSpPr>
        <p:spPr bwMode="auto">
          <a:xfrm>
            <a:off x="9543229" y="2363788"/>
            <a:ext cx="425450" cy="422275"/>
          </a:xfrm>
          <a:custGeom>
            <a:avLst/>
            <a:gdLst>
              <a:gd name="T0" fmla="*/ 96 w 112"/>
              <a:gd name="T1" fmla="*/ 30 h 111"/>
              <a:gd name="T2" fmla="*/ 104 w 112"/>
              <a:gd name="T3" fmla="*/ 59 h 111"/>
              <a:gd name="T4" fmla="*/ 52 w 112"/>
              <a:gd name="T5" fmla="*/ 111 h 111"/>
              <a:gd name="T6" fmla="*/ 0 w 112"/>
              <a:gd name="T7" fmla="*/ 59 h 111"/>
              <a:gd name="T8" fmla="*/ 52 w 112"/>
              <a:gd name="T9" fmla="*/ 7 h 111"/>
              <a:gd name="T10" fmla="*/ 81 w 112"/>
              <a:gd name="T11" fmla="*/ 15 h 111"/>
              <a:gd name="T12" fmla="*/ 72 w 112"/>
              <a:gd name="T13" fmla="*/ 25 h 111"/>
              <a:gd name="T14" fmla="*/ 52 w 112"/>
              <a:gd name="T15" fmla="*/ 20 h 111"/>
              <a:gd name="T16" fmla="*/ 13 w 112"/>
              <a:gd name="T17" fmla="*/ 59 h 111"/>
              <a:gd name="T18" fmla="*/ 52 w 112"/>
              <a:gd name="T19" fmla="*/ 98 h 111"/>
              <a:gd name="T20" fmla="*/ 92 w 112"/>
              <a:gd name="T21" fmla="*/ 59 h 111"/>
              <a:gd name="T22" fmla="*/ 86 w 112"/>
              <a:gd name="T23" fmla="*/ 39 h 111"/>
              <a:gd name="T24" fmla="*/ 62 w 112"/>
              <a:gd name="T25" fmla="*/ 35 h 111"/>
              <a:gd name="T26" fmla="*/ 52 w 112"/>
              <a:gd name="T27" fmla="*/ 33 h 111"/>
              <a:gd name="T28" fmla="*/ 27 w 112"/>
              <a:gd name="T29" fmla="*/ 59 h 111"/>
              <a:gd name="T30" fmla="*/ 52 w 112"/>
              <a:gd name="T31" fmla="*/ 85 h 111"/>
              <a:gd name="T32" fmla="*/ 78 w 112"/>
              <a:gd name="T33" fmla="*/ 59 h 111"/>
              <a:gd name="T34" fmla="*/ 75 w 112"/>
              <a:gd name="T35" fmla="*/ 48 h 111"/>
              <a:gd name="T36" fmla="*/ 52 w 112"/>
              <a:gd name="T37" fmla="*/ 59 h 111"/>
              <a:gd name="T38" fmla="*/ 109 w 112"/>
              <a:gd name="T39" fmla="*/ 3 h 111"/>
              <a:gd name="T40" fmla="*/ 95 w 112"/>
              <a:gd name="T41" fmla="*/ 0 h 111"/>
              <a:gd name="T42" fmla="*/ 95 w 112"/>
              <a:gd name="T43" fmla="*/ 16 h 111"/>
              <a:gd name="T44" fmla="*/ 112 w 112"/>
              <a:gd name="T45" fmla="*/ 16 h 111"/>
              <a:gd name="T46" fmla="*/ 9 w 112"/>
              <a:gd name="T47" fmla="*/ 111 h 111"/>
              <a:gd name="T48" fmla="*/ 20 w 112"/>
              <a:gd name="T49" fmla="*/ 99 h 111"/>
              <a:gd name="T50" fmla="*/ 85 w 112"/>
              <a:gd name="T51" fmla="*/ 99 h 111"/>
              <a:gd name="T52" fmla="*/ 96 w 112"/>
              <a:gd name="T5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111">
                <a:moveTo>
                  <a:pt x="96" y="30"/>
                </a:moveTo>
                <a:cubicBezTo>
                  <a:pt x="101" y="38"/>
                  <a:pt x="104" y="48"/>
                  <a:pt x="104" y="59"/>
                </a:cubicBezTo>
                <a:cubicBezTo>
                  <a:pt x="104" y="88"/>
                  <a:pt x="81" y="111"/>
                  <a:pt x="52" y="111"/>
                </a:cubicBezTo>
                <a:cubicBezTo>
                  <a:pt x="24" y="111"/>
                  <a:pt x="0" y="88"/>
                  <a:pt x="0" y="59"/>
                </a:cubicBezTo>
                <a:cubicBezTo>
                  <a:pt x="0" y="30"/>
                  <a:pt x="24" y="7"/>
                  <a:pt x="52" y="7"/>
                </a:cubicBezTo>
                <a:cubicBezTo>
                  <a:pt x="63" y="7"/>
                  <a:pt x="73" y="10"/>
                  <a:pt x="81" y="15"/>
                </a:cubicBezTo>
                <a:moveTo>
                  <a:pt x="72" y="25"/>
                </a:moveTo>
                <a:cubicBezTo>
                  <a:pt x="66" y="22"/>
                  <a:pt x="60" y="20"/>
                  <a:pt x="52" y="20"/>
                </a:cubicBezTo>
                <a:cubicBezTo>
                  <a:pt x="31" y="20"/>
                  <a:pt x="13" y="37"/>
                  <a:pt x="13" y="59"/>
                </a:cubicBezTo>
                <a:cubicBezTo>
                  <a:pt x="13" y="81"/>
                  <a:pt x="31" y="98"/>
                  <a:pt x="52" y="98"/>
                </a:cubicBezTo>
                <a:cubicBezTo>
                  <a:pt x="74" y="98"/>
                  <a:pt x="92" y="81"/>
                  <a:pt x="92" y="59"/>
                </a:cubicBezTo>
                <a:cubicBezTo>
                  <a:pt x="92" y="52"/>
                  <a:pt x="90" y="45"/>
                  <a:pt x="86" y="39"/>
                </a:cubicBezTo>
                <a:moveTo>
                  <a:pt x="62" y="35"/>
                </a:moveTo>
                <a:cubicBezTo>
                  <a:pt x="59" y="34"/>
                  <a:pt x="56" y="33"/>
                  <a:pt x="52" y="33"/>
                </a:cubicBezTo>
                <a:cubicBezTo>
                  <a:pt x="38" y="33"/>
                  <a:pt x="27" y="45"/>
                  <a:pt x="27" y="59"/>
                </a:cubicBezTo>
                <a:cubicBezTo>
                  <a:pt x="27" y="73"/>
                  <a:pt x="38" y="85"/>
                  <a:pt x="52" y="85"/>
                </a:cubicBezTo>
                <a:cubicBezTo>
                  <a:pt x="66" y="85"/>
                  <a:pt x="78" y="73"/>
                  <a:pt x="78" y="59"/>
                </a:cubicBezTo>
                <a:cubicBezTo>
                  <a:pt x="78" y="55"/>
                  <a:pt x="77" y="51"/>
                  <a:pt x="75" y="48"/>
                </a:cubicBezTo>
                <a:moveTo>
                  <a:pt x="52" y="59"/>
                </a:moveTo>
                <a:cubicBezTo>
                  <a:pt x="109" y="3"/>
                  <a:pt x="109" y="3"/>
                  <a:pt x="109" y="3"/>
                </a:cubicBezTo>
                <a:moveTo>
                  <a:pt x="95" y="0"/>
                </a:moveTo>
                <a:cubicBezTo>
                  <a:pt x="95" y="16"/>
                  <a:pt x="95" y="16"/>
                  <a:pt x="95" y="16"/>
                </a:cubicBezTo>
                <a:cubicBezTo>
                  <a:pt x="112" y="16"/>
                  <a:pt x="112" y="16"/>
                  <a:pt x="112" y="16"/>
                </a:cubicBezTo>
                <a:moveTo>
                  <a:pt x="9" y="111"/>
                </a:moveTo>
                <a:cubicBezTo>
                  <a:pt x="20" y="99"/>
                  <a:pt x="20" y="99"/>
                  <a:pt x="20" y="99"/>
                </a:cubicBezTo>
                <a:moveTo>
                  <a:pt x="85" y="99"/>
                </a:moveTo>
                <a:cubicBezTo>
                  <a:pt x="96" y="111"/>
                  <a:pt x="96" y="111"/>
                  <a:pt x="96" y="111"/>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6" name="Rectangle 25">
            <a:extLst>
              <a:ext uri="{FF2B5EF4-FFF2-40B4-BE49-F238E27FC236}">
                <a16:creationId xmlns:a16="http://schemas.microsoft.com/office/drawing/2014/main" id="{D51E03DE-3DE5-8F88-003C-5CAF16E94B93}"/>
              </a:ext>
            </a:extLst>
          </p:cNvPr>
          <p:cNvSpPr>
            <a:spLocks noChangeArrowheads="1"/>
          </p:cNvSpPr>
          <p:nvPr/>
        </p:nvSpPr>
        <p:spPr bwMode="auto">
          <a:xfrm>
            <a:off x="1364573" y="4550284"/>
            <a:ext cx="14555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200" b="1" dirty="0">
                <a:solidFill>
                  <a:srgbClr val="945200"/>
                </a:solidFill>
                <a:latin typeface="Roboto" panose="02000000000000000000" pitchFamily="2" charset="0"/>
                <a:ea typeface="Roboto" panose="02000000000000000000" pitchFamily="2" charset="0"/>
                <a:cs typeface="Roboto" panose="02000000000000000000" pitchFamily="2" charset="0"/>
              </a:rPr>
              <a:t>Case study &amp; Design </a:t>
            </a:r>
          </a:p>
        </p:txBody>
      </p:sp>
      <p:sp>
        <p:nvSpPr>
          <p:cNvPr id="47" name="Rectangle 26">
            <a:extLst>
              <a:ext uri="{FF2B5EF4-FFF2-40B4-BE49-F238E27FC236}">
                <a16:creationId xmlns:a16="http://schemas.microsoft.com/office/drawing/2014/main" id="{41E2437A-AA51-5B36-601C-5A87C3172214}"/>
              </a:ext>
            </a:extLst>
          </p:cNvPr>
          <p:cNvSpPr>
            <a:spLocks noChangeArrowheads="1"/>
          </p:cNvSpPr>
          <p:nvPr/>
        </p:nvSpPr>
        <p:spPr bwMode="auto">
          <a:xfrm>
            <a:off x="3185249" y="4553510"/>
            <a:ext cx="14859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sz="1200" b="1" dirty="0">
                <a:solidFill>
                  <a:schemeClr val="accent4">
                    <a:lumMod val="75000"/>
                  </a:schemeClr>
                </a:solidFill>
                <a:latin typeface="Book Antiqua" panose="02040602050305030304" pitchFamily="18" charset="0"/>
              </a:rPr>
              <a:t>Technical Highlights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ru-RU" altLang="ru-RU" sz="1200" b="0" i="0" u="none" strike="noStrike" cap="none" normalizeH="0" baseline="0" dirty="0">
              <a:ln>
                <a:noFill/>
              </a:ln>
              <a:solidFill>
                <a:schemeClr val="accent1"/>
              </a:solidFill>
              <a:effectLst/>
            </a:endParaRPr>
          </a:p>
        </p:txBody>
      </p:sp>
      <p:sp>
        <p:nvSpPr>
          <p:cNvPr id="48" name="Rectangle 27">
            <a:extLst>
              <a:ext uri="{FF2B5EF4-FFF2-40B4-BE49-F238E27FC236}">
                <a16:creationId xmlns:a16="http://schemas.microsoft.com/office/drawing/2014/main" id="{B72736C0-9C1E-27B8-8C14-476E7956F359}"/>
              </a:ext>
            </a:extLst>
          </p:cNvPr>
          <p:cNvSpPr>
            <a:spLocks noChangeArrowheads="1"/>
          </p:cNvSpPr>
          <p:nvPr/>
        </p:nvSpPr>
        <p:spPr bwMode="auto">
          <a:xfrm>
            <a:off x="4944048" y="4560488"/>
            <a:ext cx="11589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200" b="1" dirty="0">
                <a:solidFill>
                  <a:srgbClr val="942093"/>
                </a:solidFill>
                <a:latin typeface="Roboto" panose="02000000000000000000" pitchFamily="2" charset="0"/>
                <a:ea typeface="Roboto" panose="02000000000000000000" pitchFamily="2" charset="0"/>
                <a:cs typeface="Roboto" panose="02000000000000000000" pitchFamily="2" charset="0"/>
              </a:rPr>
              <a:t>PDP Application </a:t>
            </a:r>
          </a:p>
        </p:txBody>
      </p:sp>
      <p:sp>
        <p:nvSpPr>
          <p:cNvPr id="49" name="Rectangle 28">
            <a:extLst>
              <a:ext uri="{FF2B5EF4-FFF2-40B4-BE49-F238E27FC236}">
                <a16:creationId xmlns:a16="http://schemas.microsoft.com/office/drawing/2014/main" id="{05B2B2A4-D02F-48B7-161F-CF85D55159DF}"/>
              </a:ext>
            </a:extLst>
          </p:cNvPr>
          <p:cNvSpPr>
            <a:spLocks noChangeArrowheads="1"/>
          </p:cNvSpPr>
          <p:nvPr/>
        </p:nvSpPr>
        <p:spPr bwMode="auto">
          <a:xfrm>
            <a:off x="7246616" y="4576395"/>
            <a:ext cx="1261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sz="1200" b="1" dirty="0">
                <a:solidFill>
                  <a:srgbClr val="0432FF"/>
                </a:solidFill>
                <a:latin typeface="Roboto" panose="02000000000000000000" pitchFamily="2" charset="0"/>
                <a:ea typeface="Roboto" panose="02000000000000000000" pitchFamily="2" charset="0"/>
                <a:cs typeface="Roboto" panose="02000000000000000000" pitchFamily="2" charset="0"/>
              </a:rPr>
              <a:t>What’s Done More</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ru-RU" altLang="ru-RU" sz="1400" b="0" i="0" u="none" strike="noStrike" cap="none" normalizeH="0" baseline="0" dirty="0">
              <a:ln>
                <a:noFill/>
              </a:ln>
              <a:solidFill>
                <a:schemeClr val="accent4"/>
              </a:solidFill>
              <a:effectLst/>
            </a:endParaRPr>
          </a:p>
        </p:txBody>
      </p:sp>
      <p:sp>
        <p:nvSpPr>
          <p:cNvPr id="50" name="Rectangle 29">
            <a:extLst>
              <a:ext uri="{FF2B5EF4-FFF2-40B4-BE49-F238E27FC236}">
                <a16:creationId xmlns:a16="http://schemas.microsoft.com/office/drawing/2014/main" id="{68517517-CD98-6782-D648-95FAD89F7E8B}"/>
              </a:ext>
            </a:extLst>
          </p:cNvPr>
          <p:cNvSpPr>
            <a:spLocks noChangeArrowheads="1"/>
          </p:cNvSpPr>
          <p:nvPr/>
        </p:nvSpPr>
        <p:spPr bwMode="auto">
          <a:xfrm>
            <a:off x="8763329" y="4542152"/>
            <a:ext cx="24561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sz="1200" b="1" dirty="0">
                <a:solidFill>
                  <a:srgbClr val="009193"/>
                </a:solidFill>
                <a:latin typeface="Book Antiqua" panose="02040602050305030304" pitchFamily="18" charset="0"/>
              </a:rPr>
              <a:t>Integrating Search &amp; Dashboard Services  with PDP</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ru-RU" altLang="ru-RU" sz="1400" b="0" i="0" u="none" strike="noStrike" cap="none" normalizeH="0" baseline="0" dirty="0">
              <a:ln>
                <a:noFill/>
              </a:ln>
              <a:solidFill>
                <a:schemeClr val="accent5"/>
              </a:solidFill>
              <a:effectLst/>
            </a:endParaRPr>
          </a:p>
        </p:txBody>
      </p:sp>
      <p:sp>
        <p:nvSpPr>
          <p:cNvPr id="51" name="TextBox 50">
            <a:extLst>
              <a:ext uri="{FF2B5EF4-FFF2-40B4-BE49-F238E27FC236}">
                <a16:creationId xmlns:a16="http://schemas.microsoft.com/office/drawing/2014/main" id="{D5AD0BD4-E1D8-2F02-F730-390C09F4735C}"/>
              </a:ext>
            </a:extLst>
          </p:cNvPr>
          <p:cNvSpPr txBox="1"/>
          <p:nvPr/>
        </p:nvSpPr>
        <p:spPr>
          <a:xfrm>
            <a:off x="1272161" y="4809442"/>
            <a:ext cx="1542118" cy="1754326"/>
          </a:xfrm>
          <a:prstGeom prst="rect">
            <a:avLst/>
          </a:prstGeom>
          <a:noFill/>
        </p:spPr>
        <p:txBody>
          <a:bodyPr wrap="square" rtlCol="0">
            <a:spAutoFit/>
          </a:bodyPr>
          <a:lstStyle/>
          <a:p>
            <a:pPr marL="342900" indent="-285750" fontAlgn="base">
              <a:buFont typeface="Wingdings" panose="05000000000000000000" pitchFamily="2" charset="2"/>
              <a:buChar char="v"/>
            </a:pPr>
            <a:r>
              <a:rPr lang="en-US" sz="900" b="0" i="0" u="none" strike="noStrike" dirty="0">
                <a:solidFill>
                  <a:schemeClr val="accent2">
                    <a:lumMod val="50000"/>
                  </a:schemeClr>
                </a:solidFill>
                <a:effectLst/>
              </a:rPr>
              <a:t>Accessing Comprehensive Product Information </a:t>
            </a:r>
            <a:r>
              <a:rPr lang="en-US" sz="900" b="0" i="0" dirty="0">
                <a:solidFill>
                  <a:schemeClr val="accent2">
                    <a:lumMod val="50000"/>
                  </a:schemeClr>
                </a:solidFill>
                <a:effectLst/>
              </a:rPr>
              <a:t>​</a:t>
            </a:r>
          </a:p>
          <a:p>
            <a:pPr marL="342900" indent="-285750" fontAlgn="base">
              <a:buFont typeface="Wingdings" panose="05000000000000000000" pitchFamily="2" charset="2"/>
              <a:buChar char="v"/>
            </a:pPr>
            <a:r>
              <a:rPr lang="en-US" sz="900" b="0" i="0" u="none" strike="noStrike" dirty="0">
                <a:solidFill>
                  <a:schemeClr val="accent2">
                    <a:lumMod val="50000"/>
                  </a:schemeClr>
                </a:solidFill>
                <a:effectLst/>
              </a:rPr>
              <a:t>Adding Product to Cart with User Login </a:t>
            </a:r>
            <a:r>
              <a:rPr lang="en-US" sz="900" b="0" i="0" dirty="0">
                <a:solidFill>
                  <a:schemeClr val="accent2">
                    <a:lumMod val="50000"/>
                  </a:schemeClr>
                </a:solidFill>
                <a:effectLst/>
              </a:rPr>
              <a:t>​</a:t>
            </a:r>
          </a:p>
          <a:p>
            <a:pPr marL="342900" indent="-285750" fontAlgn="base">
              <a:buFont typeface="Wingdings" panose="05000000000000000000" pitchFamily="2" charset="2"/>
              <a:buChar char="v"/>
            </a:pPr>
            <a:r>
              <a:rPr lang="en-US" sz="900" b="0" i="0" u="none" strike="noStrike" dirty="0">
                <a:solidFill>
                  <a:schemeClr val="accent2">
                    <a:lumMod val="50000"/>
                  </a:schemeClr>
                </a:solidFill>
                <a:effectLst/>
              </a:rPr>
              <a:t>Universal Access to Product Details</a:t>
            </a:r>
            <a:r>
              <a:rPr lang="en-US" sz="900" b="0" i="0" dirty="0">
                <a:solidFill>
                  <a:schemeClr val="accent2">
                    <a:lumMod val="50000"/>
                  </a:schemeClr>
                </a:solidFill>
                <a:effectLst/>
              </a:rPr>
              <a:t>​</a:t>
            </a:r>
          </a:p>
          <a:p>
            <a:pPr marL="342900" indent="-285750" fontAlgn="base">
              <a:buFont typeface="Wingdings" panose="05000000000000000000" pitchFamily="2" charset="2"/>
              <a:buChar char="v"/>
            </a:pPr>
            <a:r>
              <a:rPr lang="en-US" sz="900" b="0" i="0" u="none" strike="noStrike" dirty="0">
                <a:solidFill>
                  <a:schemeClr val="accent2">
                    <a:lumMod val="50000"/>
                  </a:schemeClr>
                </a:solidFill>
                <a:effectLst/>
              </a:rPr>
              <a:t>Saving Products for Later as a Logged-In User</a:t>
            </a:r>
            <a:r>
              <a:rPr lang="en-US" sz="900" b="0" i="0" dirty="0">
                <a:solidFill>
                  <a:schemeClr val="accent2">
                    <a:lumMod val="50000"/>
                  </a:schemeClr>
                </a:solidFill>
                <a:effectLst/>
              </a:rPr>
              <a:t>​</a:t>
            </a:r>
          </a:p>
          <a:p>
            <a:pPr marL="342900" indent="-285750" fontAlgn="base">
              <a:buFont typeface="Wingdings" panose="05000000000000000000" pitchFamily="2" charset="2"/>
              <a:buChar char="v"/>
            </a:pPr>
            <a:r>
              <a:rPr lang="en-US" sz="900" b="0" i="0" u="none" strike="noStrike" dirty="0">
                <a:solidFill>
                  <a:schemeClr val="accent2">
                    <a:lumMod val="50000"/>
                  </a:schemeClr>
                </a:solidFill>
                <a:effectLst/>
              </a:rPr>
              <a:t>Comparing Products and Reviews </a:t>
            </a:r>
            <a:r>
              <a:rPr lang="en-US" sz="900" b="0" i="0" dirty="0">
                <a:solidFill>
                  <a:schemeClr val="accent2">
                    <a:lumMod val="50000"/>
                  </a:schemeClr>
                </a:solidFill>
                <a:effectLst/>
              </a:rPr>
              <a:t>​</a:t>
            </a:r>
          </a:p>
        </p:txBody>
      </p:sp>
      <p:sp>
        <p:nvSpPr>
          <p:cNvPr id="52" name="TextBox 51">
            <a:extLst>
              <a:ext uri="{FF2B5EF4-FFF2-40B4-BE49-F238E27FC236}">
                <a16:creationId xmlns:a16="http://schemas.microsoft.com/office/drawing/2014/main" id="{9575B6F8-8781-9A10-CF0A-CB8C5B1BC3ED}"/>
              </a:ext>
            </a:extLst>
          </p:cNvPr>
          <p:cNvSpPr txBox="1"/>
          <p:nvPr/>
        </p:nvSpPr>
        <p:spPr>
          <a:xfrm>
            <a:off x="3180996" y="4895940"/>
            <a:ext cx="1542118" cy="1323439"/>
          </a:xfrm>
          <a:prstGeom prst="rect">
            <a:avLst/>
          </a:prstGeom>
          <a:noFill/>
        </p:spPr>
        <p:txBody>
          <a:bodyPr wrap="square" rtlCol="0">
            <a:spAutoFit/>
          </a:bodyPr>
          <a:lstStyle/>
          <a:p>
            <a:pPr marL="171450" lvl="0" indent="-171450">
              <a:buFont typeface="Wingdings" panose="05000000000000000000" pitchFamily="2" charset="2"/>
              <a:buChar char="v"/>
            </a:pPr>
            <a:r>
              <a:rPr lang="en-US" sz="1000" dirty="0" err="1">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Spingboot</a:t>
            </a:r>
            <a:r>
              <a:rPr lang="en-US" sz="10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 3.1.4</a:t>
            </a:r>
          </a:p>
          <a:p>
            <a:pPr marL="171450" lvl="0" indent="-171450">
              <a:buFont typeface="Wingdings" panose="05000000000000000000" pitchFamily="2" charset="2"/>
              <a:buChar char="v"/>
            </a:pPr>
            <a:r>
              <a:rPr lang="en-US" sz="10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React JS 18.2.0</a:t>
            </a:r>
          </a:p>
          <a:p>
            <a:pPr marL="171450" lvl="0" indent="-171450">
              <a:buFont typeface="Wingdings" panose="05000000000000000000" pitchFamily="2" charset="2"/>
              <a:buChar char="v"/>
            </a:pPr>
            <a:r>
              <a:rPr lang="en-US" sz="10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Mongo DB</a:t>
            </a:r>
          </a:p>
          <a:p>
            <a:pPr marL="171450" indent="-171450">
              <a:buFont typeface="Wingdings" panose="05000000000000000000" pitchFamily="2" charset="2"/>
              <a:buChar char="v"/>
            </a:pPr>
            <a:r>
              <a:rPr lang="en-US" sz="10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Eureka Server</a:t>
            </a:r>
          </a:p>
          <a:p>
            <a:pPr marL="171450" lvl="0" indent="-171450">
              <a:buFont typeface="Wingdings" panose="05000000000000000000" pitchFamily="2" charset="2"/>
              <a:buChar char="v"/>
            </a:pPr>
            <a:r>
              <a:rPr lang="en-US" sz="10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Docker</a:t>
            </a:r>
          </a:p>
          <a:p>
            <a:pPr marL="171450" lvl="0" indent="-171450">
              <a:buFont typeface="Wingdings" panose="05000000000000000000" pitchFamily="2" charset="2"/>
              <a:buChar char="v"/>
            </a:pPr>
            <a:r>
              <a:rPr lang="en-US" sz="10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Jenkin</a:t>
            </a:r>
          </a:p>
          <a:p>
            <a:pPr marL="171450" lvl="0" indent="-171450">
              <a:buFont typeface="Wingdings" panose="05000000000000000000" pitchFamily="2" charset="2"/>
              <a:buChar char="v"/>
            </a:pPr>
            <a:r>
              <a:rPr lang="en-US" sz="10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Mockito/Junit</a:t>
            </a:r>
          </a:p>
          <a:p>
            <a:pPr marL="171450" lvl="0" indent="-171450">
              <a:buFont typeface="Wingdings" panose="05000000000000000000" pitchFamily="2" charset="2"/>
              <a:buChar char="v"/>
            </a:pPr>
            <a:r>
              <a:rPr lang="en-US" sz="1000" dirty="0" err="1">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Zuul</a:t>
            </a:r>
            <a:r>
              <a:rPr lang="en-US" sz="10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 Cloud gateway</a:t>
            </a:r>
          </a:p>
        </p:txBody>
      </p:sp>
      <p:sp>
        <p:nvSpPr>
          <p:cNvPr id="53" name="TextBox 52">
            <a:extLst>
              <a:ext uri="{FF2B5EF4-FFF2-40B4-BE49-F238E27FC236}">
                <a16:creationId xmlns:a16="http://schemas.microsoft.com/office/drawing/2014/main" id="{D20F7BBB-AEE1-90D5-4593-712E41ADE478}"/>
              </a:ext>
            </a:extLst>
          </p:cNvPr>
          <p:cNvSpPr txBox="1"/>
          <p:nvPr/>
        </p:nvSpPr>
        <p:spPr>
          <a:xfrm>
            <a:off x="4752125" y="4830852"/>
            <a:ext cx="2178744" cy="861774"/>
          </a:xfrm>
          <a:prstGeom prst="rect">
            <a:avLst/>
          </a:prstGeom>
          <a:noFill/>
        </p:spPr>
        <p:txBody>
          <a:bodyPr wrap="square" rtlCol="0">
            <a:spAutoFit/>
          </a:bodyPr>
          <a:lstStyle/>
          <a:p>
            <a:pPr marL="171450" lvl="0" indent="-171450">
              <a:buFont typeface="Wingdings" panose="05000000000000000000" pitchFamily="2" charset="2"/>
              <a:buChar char="v"/>
            </a:pPr>
            <a:endParaRPr lang="en-US" sz="1000" dirty="0">
              <a:solidFill>
                <a:srgbClr val="942093"/>
              </a:solidFill>
              <a:latin typeface="Roboto" panose="02000000000000000000" pitchFamily="2" charset="0"/>
              <a:ea typeface="Roboto" panose="02000000000000000000" pitchFamily="2" charset="0"/>
              <a:cs typeface="Roboto" panose="02000000000000000000" pitchFamily="2" charset="0"/>
            </a:endParaRPr>
          </a:p>
          <a:p>
            <a:pPr marL="171450" lvl="0" indent="-171450">
              <a:buFont typeface="Wingdings" panose="05000000000000000000" pitchFamily="2" charset="2"/>
              <a:buChar char="v"/>
            </a:pPr>
            <a:r>
              <a:rPr lang="en-US" sz="1000" dirty="0">
                <a:solidFill>
                  <a:srgbClr val="942093"/>
                </a:solidFill>
                <a:latin typeface="Roboto" panose="02000000000000000000" pitchFamily="2" charset="0"/>
                <a:ea typeface="Roboto" panose="02000000000000000000" pitchFamily="2" charset="0"/>
                <a:cs typeface="Roboto" panose="02000000000000000000" pitchFamily="2" charset="0"/>
              </a:rPr>
              <a:t>Expose PDP as a service</a:t>
            </a:r>
          </a:p>
          <a:p>
            <a:pPr marL="171450" lvl="0" indent="-171450">
              <a:buFont typeface="Wingdings" panose="05000000000000000000" pitchFamily="2" charset="2"/>
              <a:buChar char="v"/>
            </a:pPr>
            <a:endParaRPr lang="en-US" sz="1000" dirty="0">
              <a:solidFill>
                <a:srgbClr val="942093"/>
              </a:solidFill>
              <a:latin typeface="Roboto" panose="02000000000000000000" pitchFamily="2" charset="0"/>
              <a:ea typeface="Roboto" panose="02000000000000000000" pitchFamily="2" charset="0"/>
              <a:cs typeface="Roboto" panose="02000000000000000000" pitchFamily="2" charset="0"/>
            </a:endParaRPr>
          </a:p>
          <a:p>
            <a:pPr marL="171450" lvl="0" indent="-171450">
              <a:buFont typeface="Wingdings" panose="05000000000000000000" pitchFamily="2" charset="2"/>
              <a:buChar char="v"/>
            </a:pPr>
            <a:r>
              <a:rPr lang="en-US" sz="1000" dirty="0">
                <a:solidFill>
                  <a:srgbClr val="942093"/>
                </a:solidFill>
                <a:latin typeface="Roboto" panose="02000000000000000000" pitchFamily="2" charset="0"/>
                <a:ea typeface="Roboto" panose="02000000000000000000" pitchFamily="2" charset="0"/>
                <a:cs typeface="Roboto" panose="02000000000000000000" pitchFamily="2" charset="0"/>
              </a:rPr>
              <a:t>Build a complete app by Integrating FE &amp; BE services</a:t>
            </a:r>
          </a:p>
        </p:txBody>
      </p:sp>
      <p:sp>
        <p:nvSpPr>
          <p:cNvPr id="54" name="TextBox 53">
            <a:extLst>
              <a:ext uri="{FF2B5EF4-FFF2-40B4-BE49-F238E27FC236}">
                <a16:creationId xmlns:a16="http://schemas.microsoft.com/office/drawing/2014/main" id="{7D20316E-54E8-2F0D-8A81-182DF05AD429}"/>
              </a:ext>
            </a:extLst>
          </p:cNvPr>
          <p:cNvSpPr txBox="1"/>
          <p:nvPr/>
        </p:nvSpPr>
        <p:spPr>
          <a:xfrm>
            <a:off x="8984894" y="4892477"/>
            <a:ext cx="2337563" cy="1169551"/>
          </a:xfrm>
          <a:prstGeom prst="rect">
            <a:avLst/>
          </a:prstGeom>
          <a:noFill/>
        </p:spPr>
        <p:txBody>
          <a:bodyPr wrap="square" rtlCol="0">
            <a:spAutoFit/>
          </a:bodyPr>
          <a:lstStyle/>
          <a:p>
            <a:pPr marL="171450" lvl="0" indent="-171450">
              <a:buFont typeface="Wingdings" panose="05000000000000000000" pitchFamily="2" charset="2"/>
              <a:buChar char="v"/>
            </a:pPr>
            <a:r>
              <a:rPr lang="en-US" sz="1000" dirty="0">
                <a:solidFill>
                  <a:srgbClr val="009193"/>
                </a:solidFill>
                <a:latin typeface="Book Antiqua" panose="02040602050305030304" pitchFamily="18" charset="0"/>
              </a:rPr>
              <a:t>Invoke login service &amp; Add to the cart for the logged in user</a:t>
            </a:r>
          </a:p>
          <a:p>
            <a:pPr marL="171450" indent="-171450">
              <a:buFont typeface="Wingdings" panose="05000000000000000000" pitchFamily="2" charset="2"/>
              <a:buChar char="v"/>
            </a:pPr>
            <a:r>
              <a:rPr lang="en-US" sz="1000" dirty="0">
                <a:solidFill>
                  <a:srgbClr val="009193"/>
                </a:solidFill>
                <a:latin typeface="Book Antiqua" panose="02040602050305030304" pitchFamily="18" charset="0"/>
              </a:rPr>
              <a:t>Invoke login service &amp; Wishlist a product for the logged in user</a:t>
            </a:r>
          </a:p>
          <a:p>
            <a:pPr marL="171450" indent="-171450">
              <a:buFont typeface="Wingdings" panose="05000000000000000000" pitchFamily="2" charset="2"/>
              <a:buChar char="v"/>
            </a:pPr>
            <a:r>
              <a:rPr lang="en-US" sz="1000" dirty="0">
                <a:solidFill>
                  <a:srgbClr val="009193"/>
                </a:solidFill>
                <a:latin typeface="Book Antiqua" panose="02040602050305030304" pitchFamily="18" charset="0"/>
              </a:rPr>
              <a:t>Pass the product id if we click on an item after performing search operation</a:t>
            </a:r>
          </a:p>
        </p:txBody>
      </p:sp>
      <p:pic>
        <p:nvPicPr>
          <p:cNvPr id="55" name="Graphic 54" descr="Disk with solid fill">
            <a:extLst>
              <a:ext uri="{FF2B5EF4-FFF2-40B4-BE49-F238E27FC236}">
                <a16:creationId xmlns:a16="http://schemas.microsoft.com/office/drawing/2014/main" id="{2DA7AE0A-87A7-DAD6-5361-CCD97D2BA2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3008" y="2264536"/>
            <a:ext cx="592203" cy="592203"/>
          </a:xfrm>
          <a:prstGeom prst="rect">
            <a:avLst/>
          </a:prstGeom>
        </p:spPr>
      </p:pic>
      <p:sp>
        <p:nvSpPr>
          <p:cNvPr id="57" name="TextBox 56">
            <a:extLst>
              <a:ext uri="{FF2B5EF4-FFF2-40B4-BE49-F238E27FC236}">
                <a16:creationId xmlns:a16="http://schemas.microsoft.com/office/drawing/2014/main" id="{A0D83686-D4EA-7EB3-7CF2-181215E97310}"/>
              </a:ext>
            </a:extLst>
          </p:cNvPr>
          <p:cNvSpPr txBox="1"/>
          <p:nvPr/>
        </p:nvSpPr>
        <p:spPr>
          <a:xfrm>
            <a:off x="7150949" y="4708425"/>
            <a:ext cx="1571460" cy="1615827"/>
          </a:xfrm>
          <a:prstGeom prst="rect">
            <a:avLst/>
          </a:prstGeom>
          <a:noFill/>
        </p:spPr>
        <p:txBody>
          <a:bodyPr wrap="square">
            <a:spAutoFit/>
          </a:bodyPr>
          <a:lstStyle/>
          <a:p>
            <a:pPr marL="171450" lvl="0" indent="-171450">
              <a:buFont typeface="Wingdings" panose="05000000000000000000" pitchFamily="2" charset="2"/>
              <a:buChar char="v"/>
            </a:pPr>
            <a:endParaRPr lang="en-US" sz="900" dirty="0">
              <a:solidFill>
                <a:srgbClr val="0432FF"/>
              </a:solidFill>
              <a:latin typeface="Roboto" panose="02000000000000000000" pitchFamily="2" charset="0"/>
              <a:ea typeface="Roboto" panose="02000000000000000000" pitchFamily="2" charset="0"/>
              <a:cs typeface="Roboto" panose="02000000000000000000" pitchFamily="2" charset="0"/>
            </a:endParaRPr>
          </a:p>
          <a:p>
            <a:pPr marL="228600" lvl="0" indent="-228600">
              <a:buFont typeface="Wingdings" panose="05000000000000000000" pitchFamily="2" charset="2"/>
              <a:buChar char="v"/>
            </a:pPr>
            <a:r>
              <a:rPr lang="en-US" sz="900" dirty="0">
                <a:solidFill>
                  <a:srgbClr val="0432FF"/>
                </a:solidFill>
                <a:latin typeface="Roboto" panose="02000000000000000000" pitchFamily="2" charset="0"/>
                <a:ea typeface="Roboto" panose="02000000000000000000" pitchFamily="2" charset="0"/>
                <a:cs typeface="Roboto" panose="02000000000000000000" pitchFamily="2" charset="0"/>
              </a:rPr>
              <a:t>Dockerization</a:t>
            </a:r>
          </a:p>
          <a:p>
            <a:pPr marL="228600" lvl="0" indent="-228600">
              <a:buFont typeface="Wingdings" panose="05000000000000000000" pitchFamily="2" charset="2"/>
              <a:buChar char="v"/>
            </a:pPr>
            <a:r>
              <a:rPr lang="en-US" sz="900" dirty="0">
                <a:solidFill>
                  <a:srgbClr val="0432FF"/>
                </a:solidFill>
                <a:latin typeface="Roboto" panose="02000000000000000000" pitchFamily="2" charset="0"/>
                <a:ea typeface="Roboto" panose="02000000000000000000" pitchFamily="2" charset="0"/>
                <a:cs typeface="Roboto" panose="02000000000000000000" pitchFamily="2" charset="0"/>
              </a:rPr>
              <a:t>Jenkins – CI &amp; CD</a:t>
            </a:r>
          </a:p>
          <a:p>
            <a:pPr lvl="0"/>
            <a:r>
              <a:rPr lang="en-US" sz="900" dirty="0">
                <a:solidFill>
                  <a:srgbClr val="0432FF"/>
                </a:solidFill>
                <a:latin typeface="Roboto" panose="02000000000000000000" pitchFamily="2" charset="0"/>
                <a:ea typeface="Roboto" panose="02000000000000000000" pitchFamily="2" charset="0"/>
                <a:cs typeface="Roboto" panose="02000000000000000000" pitchFamily="2" charset="0"/>
              </a:rPr>
              <a:t>         Integration</a:t>
            </a:r>
          </a:p>
          <a:p>
            <a:pPr marL="228600" lvl="0" indent="-228600">
              <a:buFont typeface="Wingdings" panose="05000000000000000000" pitchFamily="2" charset="2"/>
              <a:buChar char="v"/>
            </a:pPr>
            <a:r>
              <a:rPr lang="en-US" sz="900" dirty="0">
                <a:solidFill>
                  <a:srgbClr val="0432FF"/>
                </a:solidFill>
                <a:latin typeface="Roboto" panose="02000000000000000000" pitchFamily="2" charset="0"/>
                <a:ea typeface="Roboto" panose="02000000000000000000" pitchFamily="2" charset="0"/>
                <a:cs typeface="Roboto" panose="02000000000000000000" pitchFamily="2" charset="0"/>
              </a:rPr>
              <a:t>Eureka Service Registration</a:t>
            </a:r>
          </a:p>
          <a:p>
            <a:pPr marL="228600" lvl="0" indent="-228600">
              <a:buFont typeface="Wingdings" panose="05000000000000000000" pitchFamily="2" charset="2"/>
              <a:buChar char="v"/>
            </a:pPr>
            <a:r>
              <a:rPr lang="en-US" sz="900" dirty="0">
                <a:solidFill>
                  <a:srgbClr val="0432FF"/>
                </a:solidFill>
                <a:latin typeface="Roboto" panose="02000000000000000000" pitchFamily="2" charset="0"/>
                <a:ea typeface="Roboto" panose="02000000000000000000" pitchFamily="2" charset="0"/>
                <a:cs typeface="Roboto" panose="02000000000000000000" pitchFamily="2" charset="0"/>
              </a:rPr>
              <a:t>Junit/ Mockito Integration</a:t>
            </a:r>
          </a:p>
          <a:p>
            <a:pPr marL="228600" lvl="0" indent="-228600">
              <a:buFont typeface="Wingdings" panose="05000000000000000000" pitchFamily="2" charset="2"/>
              <a:buChar char="v"/>
            </a:pPr>
            <a:r>
              <a:rPr lang="en-US" sz="900" dirty="0" err="1">
                <a:solidFill>
                  <a:srgbClr val="0432FF"/>
                </a:solidFill>
                <a:latin typeface="Roboto" panose="02000000000000000000" pitchFamily="2" charset="0"/>
                <a:ea typeface="Roboto" panose="02000000000000000000" pitchFamily="2" charset="0"/>
                <a:cs typeface="Roboto" panose="02000000000000000000" pitchFamily="2" charset="0"/>
              </a:rPr>
              <a:t>Zuul</a:t>
            </a:r>
            <a:r>
              <a:rPr lang="en-US" sz="900" dirty="0">
                <a:solidFill>
                  <a:srgbClr val="0432FF"/>
                </a:solidFill>
                <a:latin typeface="Roboto" panose="02000000000000000000" pitchFamily="2" charset="0"/>
                <a:ea typeface="Roboto" panose="02000000000000000000" pitchFamily="2" charset="0"/>
                <a:cs typeface="Roboto" panose="02000000000000000000" pitchFamily="2" charset="0"/>
              </a:rPr>
              <a:t> cloud gateway integration</a:t>
            </a:r>
          </a:p>
          <a:p>
            <a:pPr marL="171450" lvl="0" indent="-171450">
              <a:buFont typeface="Wingdings" panose="05000000000000000000" pitchFamily="2" charset="2"/>
              <a:buChar char="v"/>
            </a:pPr>
            <a:endParaRPr lang="en-US" sz="900" dirty="0">
              <a:solidFill>
                <a:srgbClr val="0432FF"/>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1307814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22" presetClass="entr" presetSubtype="8" fill="hold" grpId="0" nodeType="withEffect">
                                      <p:stCondLst>
                                        <p:cond delay="1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par>
                                    <p:cTn id="13" presetID="53" presetClass="entr" presetSubtype="16" fill="hold"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Effect transition="in" filter="fade">
                                          <p:cBhvr>
                                            <p:cTn id="17" dur="1000"/>
                                            <p:tgtEl>
                                              <p:spTgt spid="6"/>
                                            </p:tgtEl>
                                          </p:cBhvr>
                                        </p:animEffect>
                                      </p:childTnLst>
                                    </p:cTn>
                                  </p:par>
                                  <p:par>
                                    <p:cTn id="18" presetID="22" presetClass="entr" presetSubtype="8" fill="hold" grpId="0" nodeType="withEffect">
                                      <p:stCondLst>
                                        <p:cond delay="30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1000"/>
                                            <p:tgtEl>
                                              <p:spTgt spid="39"/>
                                            </p:tgtEl>
                                          </p:cBhvr>
                                        </p:animEffect>
                                      </p:childTnLst>
                                    </p:cTn>
                                  </p:par>
                                  <p:par>
                                    <p:cTn id="21" presetID="53" presetClass="entr" presetSubtype="16" fill="hold" nodeType="withEffect">
                                      <p:stCondLst>
                                        <p:cond delay="40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Effect transition="in" filter="fade">
                                          <p:cBhvr>
                                            <p:cTn id="25" dur="1000"/>
                                            <p:tgtEl>
                                              <p:spTgt spid="9"/>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1000"/>
                                            <p:tgtEl>
                                              <p:spTgt spid="40"/>
                                            </p:tgtEl>
                                          </p:cBhvr>
                                        </p:animEffect>
                                      </p:childTnLst>
                                    </p:cTn>
                                  </p:par>
                                  <p:par>
                                    <p:cTn id="29" presetID="53" presetClass="entr" presetSubtype="16" fill="hold" nodeType="withEffect">
                                      <p:stCondLst>
                                        <p:cond delay="6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Effect transition="in" filter="fade">
                                          <p:cBhvr>
                                            <p:cTn id="33" dur="1000"/>
                                            <p:tgtEl>
                                              <p:spTgt spid="12"/>
                                            </p:tgtEl>
                                          </p:cBhvr>
                                        </p:animEffect>
                                      </p:childTnLst>
                                    </p:cTn>
                                  </p:par>
                                  <p:par>
                                    <p:cTn id="34" presetID="22" presetClass="entr" presetSubtype="8" fill="hold" grpId="0" nodeType="withEffect">
                                      <p:stCondLst>
                                        <p:cond delay="70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1000"/>
                                            <p:tgtEl>
                                              <p:spTgt spid="41"/>
                                            </p:tgtEl>
                                          </p:cBhvr>
                                        </p:animEffect>
                                      </p:childTnLst>
                                    </p:cTn>
                                  </p:par>
                                  <p:par>
                                    <p:cTn id="37" presetID="53" presetClass="entr" presetSubtype="16" fill="hold" nodeType="withEffect">
                                      <p:stCondLst>
                                        <p:cond delay="80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Effect transition="in" filter="fade">
                                          <p:cBhvr>
                                            <p:cTn id="41" dur="1000"/>
                                            <p:tgtEl>
                                              <p:spTgt spid="15"/>
                                            </p:tgtEl>
                                          </p:cBhvr>
                                        </p:animEffect>
                                      </p:childTnLst>
                                    </p:cTn>
                                  </p:par>
                                  <p:par>
                                    <p:cTn id="42" presetID="2" presetClass="entr" presetSubtype="1" fill="hold" nodeType="withEffect" p14:presetBounceEnd="67000">
                                      <p:stCondLst>
                                        <p:cond delay="200"/>
                                      </p:stCondLst>
                                      <p:childTnLst>
                                        <p:set>
                                          <p:cBhvr>
                                            <p:cTn id="43" dur="1" fill="hold">
                                              <p:stCondLst>
                                                <p:cond delay="0"/>
                                              </p:stCondLst>
                                            </p:cTn>
                                            <p:tgtEl>
                                              <p:spTgt spid="18"/>
                                            </p:tgtEl>
                                            <p:attrNameLst>
                                              <p:attrName>style.visibility</p:attrName>
                                            </p:attrNameLst>
                                          </p:cBhvr>
                                          <p:to>
                                            <p:strVal val="visible"/>
                                          </p:to>
                                        </p:set>
                                        <p:anim calcmode="lin" valueType="num" p14:bounceEnd="67000">
                                          <p:cBhvr additive="base">
                                            <p:cTn id="44" dur="1000" fill="hold"/>
                                            <p:tgtEl>
                                              <p:spTgt spid="18"/>
                                            </p:tgtEl>
                                            <p:attrNameLst>
                                              <p:attrName>ppt_x</p:attrName>
                                            </p:attrNameLst>
                                          </p:cBhvr>
                                          <p:tavLst>
                                            <p:tav tm="0">
                                              <p:val>
                                                <p:strVal val="#ppt_x"/>
                                              </p:val>
                                            </p:tav>
                                            <p:tav tm="100000">
                                              <p:val>
                                                <p:strVal val="#ppt_x"/>
                                              </p:val>
                                            </p:tav>
                                          </p:tavLst>
                                        </p:anim>
                                        <p:anim calcmode="lin" valueType="num" p14:bounceEnd="67000">
                                          <p:cBhvr additive="base">
                                            <p:cTn id="45" dur="1000" fill="hold"/>
                                            <p:tgtEl>
                                              <p:spTgt spid="18"/>
                                            </p:tgtEl>
                                            <p:attrNameLst>
                                              <p:attrName>ppt_y</p:attrName>
                                            </p:attrNameLst>
                                          </p:cBhvr>
                                          <p:tavLst>
                                            <p:tav tm="0">
                                              <p:val>
                                                <p:strVal val="0-#ppt_h/2"/>
                                              </p:val>
                                            </p:tav>
                                            <p:tav tm="100000">
                                              <p:val>
                                                <p:strVal val="#ppt_y"/>
                                              </p:val>
                                            </p:tav>
                                          </p:tavLst>
                                        </p:anim>
                                      </p:childTnLst>
                                    </p:cTn>
                                  </p:par>
                                  <p:par>
                                    <p:cTn id="46" presetID="2" presetClass="entr" presetSubtype="1" fill="hold" nodeType="withEffect" p14:presetBounceEnd="67000">
                                      <p:stCondLst>
                                        <p:cond delay="400"/>
                                      </p:stCondLst>
                                      <p:childTnLst>
                                        <p:set>
                                          <p:cBhvr>
                                            <p:cTn id="47" dur="1" fill="hold">
                                              <p:stCondLst>
                                                <p:cond delay="0"/>
                                              </p:stCondLst>
                                            </p:cTn>
                                            <p:tgtEl>
                                              <p:spTgt spid="21"/>
                                            </p:tgtEl>
                                            <p:attrNameLst>
                                              <p:attrName>style.visibility</p:attrName>
                                            </p:attrNameLst>
                                          </p:cBhvr>
                                          <p:to>
                                            <p:strVal val="visible"/>
                                          </p:to>
                                        </p:set>
                                        <p:anim calcmode="lin" valueType="num" p14:bounceEnd="67000">
                                          <p:cBhvr additive="base">
                                            <p:cTn id="48" dur="1000" fill="hold"/>
                                            <p:tgtEl>
                                              <p:spTgt spid="21"/>
                                            </p:tgtEl>
                                            <p:attrNameLst>
                                              <p:attrName>ppt_x</p:attrName>
                                            </p:attrNameLst>
                                          </p:cBhvr>
                                          <p:tavLst>
                                            <p:tav tm="0">
                                              <p:val>
                                                <p:strVal val="#ppt_x"/>
                                              </p:val>
                                            </p:tav>
                                            <p:tav tm="100000">
                                              <p:val>
                                                <p:strVal val="#ppt_x"/>
                                              </p:val>
                                            </p:tav>
                                          </p:tavLst>
                                        </p:anim>
                                        <p:anim calcmode="lin" valueType="num" p14:bounceEnd="67000">
                                          <p:cBhvr additive="base">
                                            <p:cTn id="49" dur="1000" fill="hold"/>
                                            <p:tgtEl>
                                              <p:spTgt spid="21"/>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14:presetBounceEnd="67000">
                                      <p:stCondLst>
                                        <p:cond delay="600"/>
                                      </p:stCondLst>
                                      <p:childTnLst>
                                        <p:set>
                                          <p:cBhvr>
                                            <p:cTn id="51" dur="1" fill="hold">
                                              <p:stCondLst>
                                                <p:cond delay="0"/>
                                              </p:stCondLst>
                                            </p:cTn>
                                            <p:tgtEl>
                                              <p:spTgt spid="24"/>
                                            </p:tgtEl>
                                            <p:attrNameLst>
                                              <p:attrName>style.visibility</p:attrName>
                                            </p:attrNameLst>
                                          </p:cBhvr>
                                          <p:to>
                                            <p:strVal val="visible"/>
                                          </p:to>
                                        </p:set>
                                        <p:anim calcmode="lin" valueType="num" p14:bounceEnd="67000">
                                          <p:cBhvr additive="base">
                                            <p:cTn id="52" dur="1000" fill="hold"/>
                                            <p:tgtEl>
                                              <p:spTgt spid="24"/>
                                            </p:tgtEl>
                                            <p:attrNameLst>
                                              <p:attrName>ppt_x</p:attrName>
                                            </p:attrNameLst>
                                          </p:cBhvr>
                                          <p:tavLst>
                                            <p:tav tm="0">
                                              <p:val>
                                                <p:strVal val="#ppt_x"/>
                                              </p:val>
                                            </p:tav>
                                            <p:tav tm="100000">
                                              <p:val>
                                                <p:strVal val="#ppt_x"/>
                                              </p:val>
                                            </p:tav>
                                          </p:tavLst>
                                        </p:anim>
                                        <p:anim calcmode="lin" valueType="num" p14:bounceEnd="67000">
                                          <p:cBhvr additive="base">
                                            <p:cTn id="53" dur="1000" fill="hold"/>
                                            <p:tgtEl>
                                              <p:spTgt spid="24"/>
                                            </p:tgtEl>
                                            <p:attrNameLst>
                                              <p:attrName>ppt_y</p:attrName>
                                            </p:attrNameLst>
                                          </p:cBhvr>
                                          <p:tavLst>
                                            <p:tav tm="0">
                                              <p:val>
                                                <p:strVal val="0-#ppt_h/2"/>
                                              </p:val>
                                            </p:tav>
                                            <p:tav tm="100000">
                                              <p:val>
                                                <p:strVal val="#ppt_y"/>
                                              </p:val>
                                            </p:tav>
                                          </p:tavLst>
                                        </p:anim>
                                      </p:childTnLst>
                                    </p:cTn>
                                  </p:par>
                                  <p:par>
                                    <p:cTn id="54" presetID="2" presetClass="entr" presetSubtype="1" fill="hold" nodeType="withEffect" p14:presetBounceEnd="67000">
                                      <p:stCondLst>
                                        <p:cond delay="800"/>
                                      </p:stCondLst>
                                      <p:childTnLst>
                                        <p:set>
                                          <p:cBhvr>
                                            <p:cTn id="55" dur="1" fill="hold">
                                              <p:stCondLst>
                                                <p:cond delay="0"/>
                                              </p:stCondLst>
                                            </p:cTn>
                                            <p:tgtEl>
                                              <p:spTgt spid="27"/>
                                            </p:tgtEl>
                                            <p:attrNameLst>
                                              <p:attrName>style.visibility</p:attrName>
                                            </p:attrNameLst>
                                          </p:cBhvr>
                                          <p:to>
                                            <p:strVal val="visible"/>
                                          </p:to>
                                        </p:set>
                                        <p:anim calcmode="lin" valueType="num" p14:bounceEnd="67000">
                                          <p:cBhvr additive="base">
                                            <p:cTn id="56" dur="1000" fill="hold"/>
                                            <p:tgtEl>
                                              <p:spTgt spid="27"/>
                                            </p:tgtEl>
                                            <p:attrNameLst>
                                              <p:attrName>ppt_x</p:attrName>
                                            </p:attrNameLst>
                                          </p:cBhvr>
                                          <p:tavLst>
                                            <p:tav tm="0">
                                              <p:val>
                                                <p:strVal val="#ppt_x"/>
                                              </p:val>
                                            </p:tav>
                                            <p:tav tm="100000">
                                              <p:val>
                                                <p:strVal val="#ppt_x"/>
                                              </p:val>
                                            </p:tav>
                                          </p:tavLst>
                                        </p:anim>
                                        <p:anim calcmode="lin" valueType="num" p14:bounceEnd="67000">
                                          <p:cBhvr additive="base">
                                            <p:cTn id="57" dur="1000" fill="hold"/>
                                            <p:tgtEl>
                                              <p:spTgt spid="2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14:presetBounceEnd="67000">
                                      <p:stCondLst>
                                        <p:cond delay="1000"/>
                                      </p:stCondLst>
                                      <p:childTnLst>
                                        <p:set>
                                          <p:cBhvr>
                                            <p:cTn id="59" dur="1" fill="hold">
                                              <p:stCondLst>
                                                <p:cond delay="0"/>
                                              </p:stCondLst>
                                            </p:cTn>
                                            <p:tgtEl>
                                              <p:spTgt spid="30"/>
                                            </p:tgtEl>
                                            <p:attrNameLst>
                                              <p:attrName>style.visibility</p:attrName>
                                            </p:attrNameLst>
                                          </p:cBhvr>
                                          <p:to>
                                            <p:strVal val="visible"/>
                                          </p:to>
                                        </p:set>
                                        <p:anim calcmode="lin" valueType="num" p14:bounceEnd="67000">
                                          <p:cBhvr additive="base">
                                            <p:cTn id="60"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1" dur="1000" fill="hold"/>
                                            <p:tgtEl>
                                              <p:spTgt spid="30"/>
                                            </p:tgtEl>
                                            <p:attrNameLst>
                                              <p:attrName>ppt_y</p:attrName>
                                            </p:attrNameLst>
                                          </p:cBhvr>
                                          <p:tavLst>
                                            <p:tav tm="0">
                                              <p:val>
                                                <p:strVal val="0-#ppt_h/2"/>
                                              </p:val>
                                            </p:tav>
                                            <p:tav tm="100000">
                                              <p:val>
                                                <p:strVal val="#ppt_y"/>
                                              </p:val>
                                            </p:tav>
                                          </p:tavLst>
                                        </p:anim>
                                      </p:childTnLst>
                                    </p:cTn>
                                  </p:par>
                                  <p:par>
                                    <p:cTn id="62" presetID="22" presetClass="entr" presetSubtype="1" fill="hold" grpId="0" nodeType="withEffect">
                                      <p:stCondLst>
                                        <p:cond delay="200"/>
                                      </p:stCondLst>
                                      <p:childTnLst>
                                        <p:set>
                                          <p:cBhvr>
                                            <p:cTn id="63" dur="1" fill="hold">
                                              <p:stCondLst>
                                                <p:cond delay="0"/>
                                              </p:stCondLst>
                                            </p:cTn>
                                            <p:tgtEl>
                                              <p:spTgt spid="33"/>
                                            </p:tgtEl>
                                            <p:attrNameLst>
                                              <p:attrName>style.visibility</p:attrName>
                                            </p:attrNameLst>
                                          </p:cBhvr>
                                          <p:to>
                                            <p:strVal val="visible"/>
                                          </p:to>
                                        </p:set>
                                        <p:animEffect transition="in" filter="wipe(up)">
                                          <p:cBhvr>
                                            <p:cTn id="64" dur="1000"/>
                                            <p:tgtEl>
                                              <p:spTgt spid="33"/>
                                            </p:tgtEl>
                                          </p:cBhvr>
                                        </p:animEffect>
                                      </p:childTnLst>
                                    </p:cTn>
                                  </p:par>
                                  <p:par>
                                    <p:cTn id="65" presetID="22" presetClass="entr" presetSubtype="1" fill="hold" grpId="0" nodeType="withEffect">
                                      <p:stCondLst>
                                        <p:cond delay="400"/>
                                      </p:stCondLst>
                                      <p:childTnLst>
                                        <p:set>
                                          <p:cBhvr>
                                            <p:cTn id="66" dur="1" fill="hold">
                                              <p:stCondLst>
                                                <p:cond delay="0"/>
                                              </p:stCondLst>
                                            </p:cTn>
                                            <p:tgtEl>
                                              <p:spTgt spid="34"/>
                                            </p:tgtEl>
                                            <p:attrNameLst>
                                              <p:attrName>style.visibility</p:attrName>
                                            </p:attrNameLst>
                                          </p:cBhvr>
                                          <p:to>
                                            <p:strVal val="visible"/>
                                          </p:to>
                                        </p:set>
                                        <p:animEffect transition="in" filter="wipe(up)">
                                          <p:cBhvr>
                                            <p:cTn id="67" dur="1000"/>
                                            <p:tgtEl>
                                              <p:spTgt spid="34"/>
                                            </p:tgtEl>
                                          </p:cBhvr>
                                        </p:animEffect>
                                      </p:childTnLst>
                                    </p:cTn>
                                  </p:par>
                                  <p:par>
                                    <p:cTn id="68" presetID="22" presetClass="entr" presetSubtype="1" fill="hold" grpId="0" nodeType="withEffect">
                                      <p:stCondLst>
                                        <p:cond delay="600"/>
                                      </p:stCondLst>
                                      <p:childTnLst>
                                        <p:set>
                                          <p:cBhvr>
                                            <p:cTn id="69" dur="1" fill="hold">
                                              <p:stCondLst>
                                                <p:cond delay="0"/>
                                              </p:stCondLst>
                                            </p:cTn>
                                            <p:tgtEl>
                                              <p:spTgt spid="35"/>
                                            </p:tgtEl>
                                            <p:attrNameLst>
                                              <p:attrName>style.visibility</p:attrName>
                                            </p:attrNameLst>
                                          </p:cBhvr>
                                          <p:to>
                                            <p:strVal val="visible"/>
                                          </p:to>
                                        </p:set>
                                        <p:animEffect transition="in" filter="wipe(up)">
                                          <p:cBhvr>
                                            <p:cTn id="70" dur="1000"/>
                                            <p:tgtEl>
                                              <p:spTgt spid="35"/>
                                            </p:tgtEl>
                                          </p:cBhvr>
                                        </p:animEffect>
                                      </p:childTnLst>
                                    </p:cTn>
                                  </p:par>
                                  <p:par>
                                    <p:cTn id="71" presetID="22" presetClass="entr" presetSubtype="1" fill="hold" grpId="0" nodeType="withEffect">
                                      <p:stCondLst>
                                        <p:cond delay="800"/>
                                      </p:stCondLst>
                                      <p:childTnLst>
                                        <p:set>
                                          <p:cBhvr>
                                            <p:cTn id="72" dur="1" fill="hold">
                                              <p:stCondLst>
                                                <p:cond delay="0"/>
                                              </p:stCondLst>
                                            </p:cTn>
                                            <p:tgtEl>
                                              <p:spTgt spid="36"/>
                                            </p:tgtEl>
                                            <p:attrNameLst>
                                              <p:attrName>style.visibility</p:attrName>
                                            </p:attrNameLst>
                                          </p:cBhvr>
                                          <p:to>
                                            <p:strVal val="visible"/>
                                          </p:to>
                                        </p:set>
                                        <p:animEffect transition="in" filter="wipe(up)">
                                          <p:cBhvr>
                                            <p:cTn id="73" dur="1000"/>
                                            <p:tgtEl>
                                              <p:spTgt spid="36"/>
                                            </p:tgtEl>
                                          </p:cBhvr>
                                        </p:animEffect>
                                      </p:childTnLst>
                                    </p:cTn>
                                  </p:par>
                                  <p:par>
                                    <p:cTn id="74" presetID="22" presetClass="entr" presetSubtype="1" fill="hold" grpId="0" nodeType="withEffect">
                                      <p:stCondLst>
                                        <p:cond delay="1000"/>
                                      </p:stCondLst>
                                      <p:childTnLst>
                                        <p:set>
                                          <p:cBhvr>
                                            <p:cTn id="75" dur="1" fill="hold">
                                              <p:stCondLst>
                                                <p:cond delay="0"/>
                                              </p:stCondLst>
                                            </p:cTn>
                                            <p:tgtEl>
                                              <p:spTgt spid="37"/>
                                            </p:tgtEl>
                                            <p:attrNameLst>
                                              <p:attrName>style.visibility</p:attrName>
                                            </p:attrNameLst>
                                          </p:cBhvr>
                                          <p:to>
                                            <p:strVal val="visible"/>
                                          </p:to>
                                        </p:set>
                                        <p:animEffect transition="in" filter="wipe(up)">
                                          <p:cBhvr>
                                            <p:cTn id="76" dur="1000"/>
                                            <p:tgtEl>
                                              <p:spTgt spid="37"/>
                                            </p:tgtEl>
                                          </p:cBhvr>
                                        </p:animEffect>
                                      </p:childTnLst>
                                    </p:cTn>
                                  </p:par>
                                  <p:par>
                                    <p:cTn id="77" presetID="53" presetClass="entr" presetSubtype="16" fill="hold" grpId="0" nodeType="withEffect">
                                      <p:stCondLst>
                                        <p:cond delay="1250"/>
                                      </p:stCondLst>
                                      <p:childTnLst>
                                        <p:set>
                                          <p:cBhvr>
                                            <p:cTn id="78" dur="1" fill="hold">
                                              <p:stCondLst>
                                                <p:cond delay="0"/>
                                              </p:stCondLst>
                                            </p:cTn>
                                            <p:tgtEl>
                                              <p:spTgt spid="45"/>
                                            </p:tgtEl>
                                            <p:attrNameLst>
                                              <p:attrName>style.visibility</p:attrName>
                                            </p:attrNameLst>
                                          </p:cBhvr>
                                          <p:to>
                                            <p:strVal val="visible"/>
                                          </p:to>
                                        </p:set>
                                        <p:anim calcmode="lin" valueType="num">
                                          <p:cBhvr>
                                            <p:cTn id="79" dur="1000" fill="hold"/>
                                            <p:tgtEl>
                                              <p:spTgt spid="45"/>
                                            </p:tgtEl>
                                            <p:attrNameLst>
                                              <p:attrName>ppt_w</p:attrName>
                                            </p:attrNameLst>
                                          </p:cBhvr>
                                          <p:tavLst>
                                            <p:tav tm="0">
                                              <p:val>
                                                <p:fltVal val="0"/>
                                              </p:val>
                                            </p:tav>
                                            <p:tav tm="100000">
                                              <p:val>
                                                <p:strVal val="#ppt_w"/>
                                              </p:val>
                                            </p:tav>
                                          </p:tavLst>
                                        </p:anim>
                                        <p:anim calcmode="lin" valueType="num">
                                          <p:cBhvr>
                                            <p:cTn id="80" dur="1000" fill="hold"/>
                                            <p:tgtEl>
                                              <p:spTgt spid="45"/>
                                            </p:tgtEl>
                                            <p:attrNameLst>
                                              <p:attrName>ppt_h</p:attrName>
                                            </p:attrNameLst>
                                          </p:cBhvr>
                                          <p:tavLst>
                                            <p:tav tm="0">
                                              <p:val>
                                                <p:fltVal val="0"/>
                                              </p:val>
                                            </p:tav>
                                            <p:tav tm="100000">
                                              <p:val>
                                                <p:strVal val="#ppt_h"/>
                                              </p:val>
                                            </p:tav>
                                          </p:tavLst>
                                        </p:anim>
                                        <p:animEffect transition="in" filter="fade">
                                          <p:cBhvr>
                                            <p:cTn id="81" dur="1000"/>
                                            <p:tgtEl>
                                              <p:spTgt spid="45"/>
                                            </p:tgtEl>
                                          </p:cBhvr>
                                        </p:animEffect>
                                      </p:childTnLst>
                                    </p:cTn>
                                  </p:par>
                                  <p:par>
                                    <p:cTn id="82" presetID="53" presetClass="entr" presetSubtype="16" fill="hold" grpId="0" nodeType="withEffect">
                                      <p:stCondLst>
                                        <p:cond delay="1250"/>
                                      </p:stCondLst>
                                      <p:childTnLst>
                                        <p:set>
                                          <p:cBhvr>
                                            <p:cTn id="83" dur="1" fill="hold">
                                              <p:stCondLst>
                                                <p:cond delay="0"/>
                                              </p:stCondLst>
                                            </p:cTn>
                                            <p:tgtEl>
                                              <p:spTgt spid="43"/>
                                            </p:tgtEl>
                                            <p:attrNameLst>
                                              <p:attrName>style.visibility</p:attrName>
                                            </p:attrNameLst>
                                          </p:cBhvr>
                                          <p:to>
                                            <p:strVal val="visible"/>
                                          </p:to>
                                        </p:set>
                                        <p:anim calcmode="lin" valueType="num">
                                          <p:cBhvr>
                                            <p:cTn id="84" dur="1000" fill="hold"/>
                                            <p:tgtEl>
                                              <p:spTgt spid="43"/>
                                            </p:tgtEl>
                                            <p:attrNameLst>
                                              <p:attrName>ppt_w</p:attrName>
                                            </p:attrNameLst>
                                          </p:cBhvr>
                                          <p:tavLst>
                                            <p:tav tm="0">
                                              <p:val>
                                                <p:fltVal val="0"/>
                                              </p:val>
                                            </p:tav>
                                            <p:tav tm="100000">
                                              <p:val>
                                                <p:strVal val="#ppt_w"/>
                                              </p:val>
                                            </p:tav>
                                          </p:tavLst>
                                        </p:anim>
                                        <p:anim calcmode="lin" valueType="num">
                                          <p:cBhvr>
                                            <p:cTn id="85" dur="1000" fill="hold"/>
                                            <p:tgtEl>
                                              <p:spTgt spid="43"/>
                                            </p:tgtEl>
                                            <p:attrNameLst>
                                              <p:attrName>ppt_h</p:attrName>
                                            </p:attrNameLst>
                                          </p:cBhvr>
                                          <p:tavLst>
                                            <p:tav tm="0">
                                              <p:val>
                                                <p:fltVal val="0"/>
                                              </p:val>
                                            </p:tav>
                                            <p:tav tm="100000">
                                              <p:val>
                                                <p:strVal val="#ppt_h"/>
                                              </p:val>
                                            </p:tav>
                                          </p:tavLst>
                                        </p:anim>
                                        <p:animEffect transition="in" filter="fade">
                                          <p:cBhvr>
                                            <p:cTn id="86" dur="1000"/>
                                            <p:tgtEl>
                                              <p:spTgt spid="43"/>
                                            </p:tgtEl>
                                          </p:cBhvr>
                                        </p:animEffect>
                                      </p:childTnLst>
                                    </p:cTn>
                                  </p:par>
                                  <p:par>
                                    <p:cTn id="87" presetID="53" presetClass="entr" presetSubtype="16" fill="hold" grpId="0" nodeType="withEffect">
                                      <p:stCondLst>
                                        <p:cond delay="1250"/>
                                      </p:stCondLst>
                                      <p:childTnLst>
                                        <p:set>
                                          <p:cBhvr>
                                            <p:cTn id="88" dur="1" fill="hold">
                                              <p:stCondLst>
                                                <p:cond delay="0"/>
                                              </p:stCondLst>
                                            </p:cTn>
                                            <p:tgtEl>
                                              <p:spTgt spid="42"/>
                                            </p:tgtEl>
                                            <p:attrNameLst>
                                              <p:attrName>style.visibility</p:attrName>
                                            </p:attrNameLst>
                                          </p:cBhvr>
                                          <p:to>
                                            <p:strVal val="visible"/>
                                          </p:to>
                                        </p:set>
                                        <p:anim calcmode="lin" valueType="num">
                                          <p:cBhvr>
                                            <p:cTn id="89" dur="1000" fill="hold"/>
                                            <p:tgtEl>
                                              <p:spTgt spid="42"/>
                                            </p:tgtEl>
                                            <p:attrNameLst>
                                              <p:attrName>ppt_w</p:attrName>
                                            </p:attrNameLst>
                                          </p:cBhvr>
                                          <p:tavLst>
                                            <p:tav tm="0">
                                              <p:val>
                                                <p:fltVal val="0"/>
                                              </p:val>
                                            </p:tav>
                                            <p:tav tm="100000">
                                              <p:val>
                                                <p:strVal val="#ppt_w"/>
                                              </p:val>
                                            </p:tav>
                                          </p:tavLst>
                                        </p:anim>
                                        <p:anim calcmode="lin" valueType="num">
                                          <p:cBhvr>
                                            <p:cTn id="90" dur="1000" fill="hold"/>
                                            <p:tgtEl>
                                              <p:spTgt spid="42"/>
                                            </p:tgtEl>
                                            <p:attrNameLst>
                                              <p:attrName>ppt_h</p:attrName>
                                            </p:attrNameLst>
                                          </p:cBhvr>
                                          <p:tavLst>
                                            <p:tav tm="0">
                                              <p:val>
                                                <p:fltVal val="0"/>
                                              </p:val>
                                            </p:tav>
                                            <p:tav tm="100000">
                                              <p:val>
                                                <p:strVal val="#ppt_h"/>
                                              </p:val>
                                            </p:tav>
                                          </p:tavLst>
                                        </p:anim>
                                        <p:animEffect transition="in" filter="fade">
                                          <p:cBhvr>
                                            <p:cTn id="91" dur="1000"/>
                                            <p:tgtEl>
                                              <p:spTgt spid="42"/>
                                            </p:tgtEl>
                                          </p:cBhvr>
                                        </p:animEffect>
                                      </p:childTnLst>
                                    </p:cTn>
                                  </p:par>
                                  <p:par>
                                    <p:cTn id="92" presetID="53" presetClass="entr" presetSubtype="16" fill="hold" grpId="0" nodeType="withEffect">
                                      <p:stCondLst>
                                        <p:cond delay="1250"/>
                                      </p:stCondLst>
                                      <p:childTnLst>
                                        <p:set>
                                          <p:cBhvr>
                                            <p:cTn id="93" dur="1" fill="hold">
                                              <p:stCondLst>
                                                <p:cond delay="0"/>
                                              </p:stCondLst>
                                            </p:cTn>
                                            <p:tgtEl>
                                              <p:spTgt spid="44"/>
                                            </p:tgtEl>
                                            <p:attrNameLst>
                                              <p:attrName>style.visibility</p:attrName>
                                            </p:attrNameLst>
                                          </p:cBhvr>
                                          <p:to>
                                            <p:strVal val="visible"/>
                                          </p:to>
                                        </p:set>
                                        <p:anim calcmode="lin" valueType="num">
                                          <p:cBhvr>
                                            <p:cTn id="94" dur="1000" fill="hold"/>
                                            <p:tgtEl>
                                              <p:spTgt spid="44"/>
                                            </p:tgtEl>
                                            <p:attrNameLst>
                                              <p:attrName>ppt_w</p:attrName>
                                            </p:attrNameLst>
                                          </p:cBhvr>
                                          <p:tavLst>
                                            <p:tav tm="0">
                                              <p:val>
                                                <p:fltVal val="0"/>
                                              </p:val>
                                            </p:tav>
                                            <p:tav tm="100000">
                                              <p:val>
                                                <p:strVal val="#ppt_w"/>
                                              </p:val>
                                            </p:tav>
                                          </p:tavLst>
                                        </p:anim>
                                        <p:anim calcmode="lin" valueType="num">
                                          <p:cBhvr>
                                            <p:cTn id="95" dur="1000" fill="hold"/>
                                            <p:tgtEl>
                                              <p:spTgt spid="44"/>
                                            </p:tgtEl>
                                            <p:attrNameLst>
                                              <p:attrName>ppt_h</p:attrName>
                                            </p:attrNameLst>
                                          </p:cBhvr>
                                          <p:tavLst>
                                            <p:tav tm="0">
                                              <p:val>
                                                <p:fltVal val="0"/>
                                              </p:val>
                                            </p:tav>
                                            <p:tav tm="100000">
                                              <p:val>
                                                <p:strVal val="#ppt_h"/>
                                              </p:val>
                                            </p:tav>
                                          </p:tavLst>
                                        </p:anim>
                                        <p:animEffect transition="in" filter="fade">
                                          <p:cBhvr>
                                            <p:cTn id="96" dur="1000"/>
                                            <p:tgtEl>
                                              <p:spTgt spid="44"/>
                                            </p:tgtEl>
                                          </p:cBhvr>
                                        </p:animEffect>
                                      </p:childTnLst>
                                    </p:cTn>
                                  </p:par>
                                  <p:par>
                                    <p:cTn id="97" presetID="2" presetClass="entr" presetSubtype="4" fill="hold" grpId="0" nodeType="withEffect" p14:presetBounceEnd="67000">
                                      <p:stCondLst>
                                        <p:cond delay="1750"/>
                                      </p:stCondLst>
                                      <p:childTnLst>
                                        <p:set>
                                          <p:cBhvr>
                                            <p:cTn id="98" dur="1" fill="hold">
                                              <p:stCondLst>
                                                <p:cond delay="0"/>
                                              </p:stCondLst>
                                            </p:cTn>
                                            <p:tgtEl>
                                              <p:spTgt spid="46"/>
                                            </p:tgtEl>
                                            <p:attrNameLst>
                                              <p:attrName>style.visibility</p:attrName>
                                            </p:attrNameLst>
                                          </p:cBhvr>
                                          <p:to>
                                            <p:strVal val="visible"/>
                                          </p:to>
                                        </p:set>
                                        <p:anim calcmode="lin" valueType="num" p14:bounceEnd="67000">
                                          <p:cBhvr additive="base">
                                            <p:cTn id="99" dur="1000" fill="hold"/>
                                            <p:tgtEl>
                                              <p:spTgt spid="46"/>
                                            </p:tgtEl>
                                            <p:attrNameLst>
                                              <p:attrName>ppt_x</p:attrName>
                                            </p:attrNameLst>
                                          </p:cBhvr>
                                          <p:tavLst>
                                            <p:tav tm="0">
                                              <p:val>
                                                <p:strVal val="#ppt_x"/>
                                              </p:val>
                                            </p:tav>
                                            <p:tav tm="100000">
                                              <p:val>
                                                <p:strVal val="#ppt_x"/>
                                              </p:val>
                                            </p:tav>
                                          </p:tavLst>
                                        </p:anim>
                                        <p:anim calcmode="lin" valueType="num" p14:bounceEnd="67000">
                                          <p:cBhvr additive="base">
                                            <p:cTn id="100" dur="1000" fill="hold"/>
                                            <p:tgtEl>
                                              <p:spTgt spid="4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14:presetBounceEnd="67000">
                                      <p:stCondLst>
                                        <p:cond delay="1750"/>
                                      </p:stCondLst>
                                      <p:childTnLst>
                                        <p:set>
                                          <p:cBhvr>
                                            <p:cTn id="102" dur="1" fill="hold">
                                              <p:stCondLst>
                                                <p:cond delay="0"/>
                                              </p:stCondLst>
                                            </p:cTn>
                                            <p:tgtEl>
                                              <p:spTgt spid="47"/>
                                            </p:tgtEl>
                                            <p:attrNameLst>
                                              <p:attrName>style.visibility</p:attrName>
                                            </p:attrNameLst>
                                          </p:cBhvr>
                                          <p:to>
                                            <p:strVal val="visible"/>
                                          </p:to>
                                        </p:set>
                                        <p:anim calcmode="lin" valueType="num" p14:bounceEnd="67000">
                                          <p:cBhvr additive="base">
                                            <p:cTn id="103" dur="1000" fill="hold"/>
                                            <p:tgtEl>
                                              <p:spTgt spid="47"/>
                                            </p:tgtEl>
                                            <p:attrNameLst>
                                              <p:attrName>ppt_x</p:attrName>
                                            </p:attrNameLst>
                                          </p:cBhvr>
                                          <p:tavLst>
                                            <p:tav tm="0">
                                              <p:val>
                                                <p:strVal val="#ppt_x"/>
                                              </p:val>
                                            </p:tav>
                                            <p:tav tm="100000">
                                              <p:val>
                                                <p:strVal val="#ppt_x"/>
                                              </p:val>
                                            </p:tav>
                                          </p:tavLst>
                                        </p:anim>
                                        <p:anim calcmode="lin" valueType="num" p14:bounceEnd="67000">
                                          <p:cBhvr additive="base">
                                            <p:cTn id="104" dur="1000" fill="hold"/>
                                            <p:tgtEl>
                                              <p:spTgt spid="4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14:presetBounceEnd="67000">
                                      <p:stCondLst>
                                        <p:cond delay="1750"/>
                                      </p:stCondLst>
                                      <p:childTnLst>
                                        <p:set>
                                          <p:cBhvr>
                                            <p:cTn id="106" dur="1" fill="hold">
                                              <p:stCondLst>
                                                <p:cond delay="0"/>
                                              </p:stCondLst>
                                            </p:cTn>
                                            <p:tgtEl>
                                              <p:spTgt spid="48"/>
                                            </p:tgtEl>
                                            <p:attrNameLst>
                                              <p:attrName>style.visibility</p:attrName>
                                            </p:attrNameLst>
                                          </p:cBhvr>
                                          <p:to>
                                            <p:strVal val="visible"/>
                                          </p:to>
                                        </p:set>
                                        <p:anim calcmode="lin" valueType="num" p14:bounceEnd="67000">
                                          <p:cBhvr additive="base">
                                            <p:cTn id="107" dur="1000" fill="hold"/>
                                            <p:tgtEl>
                                              <p:spTgt spid="48"/>
                                            </p:tgtEl>
                                            <p:attrNameLst>
                                              <p:attrName>ppt_x</p:attrName>
                                            </p:attrNameLst>
                                          </p:cBhvr>
                                          <p:tavLst>
                                            <p:tav tm="0">
                                              <p:val>
                                                <p:strVal val="#ppt_x"/>
                                              </p:val>
                                            </p:tav>
                                            <p:tav tm="100000">
                                              <p:val>
                                                <p:strVal val="#ppt_x"/>
                                              </p:val>
                                            </p:tav>
                                          </p:tavLst>
                                        </p:anim>
                                        <p:anim calcmode="lin" valueType="num" p14:bounceEnd="67000">
                                          <p:cBhvr additive="base">
                                            <p:cTn id="108" dur="1000" fill="hold"/>
                                            <p:tgtEl>
                                              <p:spTgt spid="48"/>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14:presetBounceEnd="67000">
                                      <p:stCondLst>
                                        <p:cond delay="1750"/>
                                      </p:stCondLst>
                                      <p:childTnLst>
                                        <p:set>
                                          <p:cBhvr>
                                            <p:cTn id="110" dur="1" fill="hold">
                                              <p:stCondLst>
                                                <p:cond delay="0"/>
                                              </p:stCondLst>
                                            </p:cTn>
                                            <p:tgtEl>
                                              <p:spTgt spid="49"/>
                                            </p:tgtEl>
                                            <p:attrNameLst>
                                              <p:attrName>style.visibility</p:attrName>
                                            </p:attrNameLst>
                                          </p:cBhvr>
                                          <p:to>
                                            <p:strVal val="visible"/>
                                          </p:to>
                                        </p:set>
                                        <p:anim calcmode="lin" valueType="num" p14:bounceEnd="67000">
                                          <p:cBhvr additive="base">
                                            <p:cTn id="111" dur="1000" fill="hold"/>
                                            <p:tgtEl>
                                              <p:spTgt spid="49"/>
                                            </p:tgtEl>
                                            <p:attrNameLst>
                                              <p:attrName>ppt_x</p:attrName>
                                            </p:attrNameLst>
                                          </p:cBhvr>
                                          <p:tavLst>
                                            <p:tav tm="0">
                                              <p:val>
                                                <p:strVal val="#ppt_x"/>
                                              </p:val>
                                            </p:tav>
                                            <p:tav tm="100000">
                                              <p:val>
                                                <p:strVal val="#ppt_x"/>
                                              </p:val>
                                            </p:tav>
                                          </p:tavLst>
                                        </p:anim>
                                        <p:anim calcmode="lin" valueType="num" p14:bounceEnd="67000">
                                          <p:cBhvr additive="base">
                                            <p:cTn id="112" dur="1000" fill="hold"/>
                                            <p:tgtEl>
                                              <p:spTgt spid="4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14:presetBounceEnd="67000">
                                      <p:stCondLst>
                                        <p:cond delay="1750"/>
                                      </p:stCondLst>
                                      <p:childTnLst>
                                        <p:set>
                                          <p:cBhvr>
                                            <p:cTn id="114" dur="1" fill="hold">
                                              <p:stCondLst>
                                                <p:cond delay="0"/>
                                              </p:stCondLst>
                                            </p:cTn>
                                            <p:tgtEl>
                                              <p:spTgt spid="50"/>
                                            </p:tgtEl>
                                            <p:attrNameLst>
                                              <p:attrName>style.visibility</p:attrName>
                                            </p:attrNameLst>
                                          </p:cBhvr>
                                          <p:to>
                                            <p:strVal val="visible"/>
                                          </p:to>
                                        </p:set>
                                        <p:anim calcmode="lin" valueType="num" p14:bounceEnd="67000">
                                          <p:cBhvr additive="base">
                                            <p:cTn id="115" dur="1000" fill="hold"/>
                                            <p:tgtEl>
                                              <p:spTgt spid="50"/>
                                            </p:tgtEl>
                                            <p:attrNameLst>
                                              <p:attrName>ppt_x</p:attrName>
                                            </p:attrNameLst>
                                          </p:cBhvr>
                                          <p:tavLst>
                                            <p:tav tm="0">
                                              <p:val>
                                                <p:strVal val="#ppt_x"/>
                                              </p:val>
                                            </p:tav>
                                            <p:tav tm="100000">
                                              <p:val>
                                                <p:strVal val="#ppt_x"/>
                                              </p:val>
                                            </p:tav>
                                          </p:tavLst>
                                        </p:anim>
                                        <p:anim calcmode="lin" valueType="num" p14:bounceEnd="67000">
                                          <p:cBhvr additive="base">
                                            <p:cTn id="116" dur="1000" fill="hold"/>
                                            <p:tgtEl>
                                              <p:spTgt spid="5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14:presetBounceEnd="67000">
                                      <p:stCondLst>
                                        <p:cond delay="1750"/>
                                      </p:stCondLst>
                                      <p:childTnLst>
                                        <p:set>
                                          <p:cBhvr>
                                            <p:cTn id="118" dur="1" fill="hold">
                                              <p:stCondLst>
                                                <p:cond delay="0"/>
                                              </p:stCondLst>
                                            </p:cTn>
                                            <p:tgtEl>
                                              <p:spTgt spid="51"/>
                                            </p:tgtEl>
                                            <p:attrNameLst>
                                              <p:attrName>style.visibility</p:attrName>
                                            </p:attrNameLst>
                                          </p:cBhvr>
                                          <p:to>
                                            <p:strVal val="visible"/>
                                          </p:to>
                                        </p:set>
                                        <p:anim calcmode="lin" valueType="num" p14:bounceEnd="67000">
                                          <p:cBhvr additive="base">
                                            <p:cTn id="119" dur="1000" fill="hold"/>
                                            <p:tgtEl>
                                              <p:spTgt spid="51"/>
                                            </p:tgtEl>
                                            <p:attrNameLst>
                                              <p:attrName>ppt_x</p:attrName>
                                            </p:attrNameLst>
                                          </p:cBhvr>
                                          <p:tavLst>
                                            <p:tav tm="0">
                                              <p:val>
                                                <p:strVal val="#ppt_x"/>
                                              </p:val>
                                            </p:tav>
                                            <p:tav tm="100000">
                                              <p:val>
                                                <p:strVal val="#ppt_x"/>
                                              </p:val>
                                            </p:tav>
                                          </p:tavLst>
                                        </p:anim>
                                        <p:anim calcmode="lin" valueType="num" p14:bounceEnd="67000">
                                          <p:cBhvr additive="base">
                                            <p:cTn id="120" dur="1000" fill="hold"/>
                                            <p:tgtEl>
                                              <p:spTgt spid="51"/>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14:presetBounceEnd="67000">
                                      <p:stCondLst>
                                        <p:cond delay="1750"/>
                                      </p:stCondLst>
                                      <p:childTnLst>
                                        <p:set>
                                          <p:cBhvr>
                                            <p:cTn id="122" dur="1" fill="hold">
                                              <p:stCondLst>
                                                <p:cond delay="0"/>
                                              </p:stCondLst>
                                            </p:cTn>
                                            <p:tgtEl>
                                              <p:spTgt spid="52"/>
                                            </p:tgtEl>
                                            <p:attrNameLst>
                                              <p:attrName>style.visibility</p:attrName>
                                            </p:attrNameLst>
                                          </p:cBhvr>
                                          <p:to>
                                            <p:strVal val="visible"/>
                                          </p:to>
                                        </p:set>
                                        <p:anim calcmode="lin" valueType="num" p14:bounceEnd="67000">
                                          <p:cBhvr additive="base">
                                            <p:cTn id="123" dur="1000" fill="hold"/>
                                            <p:tgtEl>
                                              <p:spTgt spid="52"/>
                                            </p:tgtEl>
                                            <p:attrNameLst>
                                              <p:attrName>ppt_x</p:attrName>
                                            </p:attrNameLst>
                                          </p:cBhvr>
                                          <p:tavLst>
                                            <p:tav tm="0">
                                              <p:val>
                                                <p:strVal val="#ppt_x"/>
                                              </p:val>
                                            </p:tav>
                                            <p:tav tm="100000">
                                              <p:val>
                                                <p:strVal val="#ppt_x"/>
                                              </p:val>
                                            </p:tav>
                                          </p:tavLst>
                                        </p:anim>
                                        <p:anim calcmode="lin" valueType="num" p14:bounceEnd="67000">
                                          <p:cBhvr additive="base">
                                            <p:cTn id="124" dur="1000" fill="hold"/>
                                            <p:tgtEl>
                                              <p:spTgt spid="5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14:presetBounceEnd="67000">
                                      <p:stCondLst>
                                        <p:cond delay="1750"/>
                                      </p:stCondLst>
                                      <p:childTnLst>
                                        <p:set>
                                          <p:cBhvr>
                                            <p:cTn id="126" dur="1" fill="hold">
                                              <p:stCondLst>
                                                <p:cond delay="0"/>
                                              </p:stCondLst>
                                            </p:cTn>
                                            <p:tgtEl>
                                              <p:spTgt spid="53"/>
                                            </p:tgtEl>
                                            <p:attrNameLst>
                                              <p:attrName>style.visibility</p:attrName>
                                            </p:attrNameLst>
                                          </p:cBhvr>
                                          <p:to>
                                            <p:strVal val="visible"/>
                                          </p:to>
                                        </p:set>
                                        <p:anim calcmode="lin" valueType="num" p14:bounceEnd="67000">
                                          <p:cBhvr additive="base">
                                            <p:cTn id="127" dur="1000" fill="hold"/>
                                            <p:tgtEl>
                                              <p:spTgt spid="53"/>
                                            </p:tgtEl>
                                            <p:attrNameLst>
                                              <p:attrName>ppt_x</p:attrName>
                                            </p:attrNameLst>
                                          </p:cBhvr>
                                          <p:tavLst>
                                            <p:tav tm="0">
                                              <p:val>
                                                <p:strVal val="#ppt_x"/>
                                              </p:val>
                                            </p:tav>
                                            <p:tav tm="100000">
                                              <p:val>
                                                <p:strVal val="#ppt_x"/>
                                              </p:val>
                                            </p:tav>
                                          </p:tavLst>
                                        </p:anim>
                                        <p:anim calcmode="lin" valueType="num" p14:bounceEnd="67000">
                                          <p:cBhvr additive="base">
                                            <p:cTn id="128" dur="1000" fill="hold"/>
                                            <p:tgtEl>
                                              <p:spTgt spid="5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14:presetBounceEnd="67000">
                                      <p:stCondLst>
                                        <p:cond delay="1750"/>
                                      </p:stCondLst>
                                      <p:childTnLst>
                                        <p:set>
                                          <p:cBhvr>
                                            <p:cTn id="130" dur="1" fill="hold">
                                              <p:stCondLst>
                                                <p:cond delay="0"/>
                                              </p:stCondLst>
                                            </p:cTn>
                                            <p:tgtEl>
                                              <p:spTgt spid="54"/>
                                            </p:tgtEl>
                                            <p:attrNameLst>
                                              <p:attrName>style.visibility</p:attrName>
                                            </p:attrNameLst>
                                          </p:cBhvr>
                                          <p:to>
                                            <p:strVal val="visible"/>
                                          </p:to>
                                        </p:set>
                                        <p:anim calcmode="lin" valueType="num" p14:bounceEnd="67000">
                                          <p:cBhvr additive="base">
                                            <p:cTn id="131" dur="1000" fill="hold"/>
                                            <p:tgtEl>
                                              <p:spTgt spid="54"/>
                                            </p:tgtEl>
                                            <p:attrNameLst>
                                              <p:attrName>ppt_x</p:attrName>
                                            </p:attrNameLst>
                                          </p:cBhvr>
                                          <p:tavLst>
                                            <p:tav tm="0">
                                              <p:val>
                                                <p:strVal val="#ppt_x"/>
                                              </p:val>
                                            </p:tav>
                                            <p:tav tm="100000">
                                              <p:val>
                                                <p:strVal val="#ppt_x"/>
                                              </p:val>
                                            </p:tav>
                                          </p:tavLst>
                                        </p:anim>
                                        <p:anim calcmode="lin" valueType="num" p14:bounceEnd="67000">
                                          <p:cBhvr additive="base">
                                            <p:cTn id="132" dur="1000" fill="hold"/>
                                            <p:tgtEl>
                                              <p:spTgt spid="54"/>
                                            </p:tgtEl>
                                            <p:attrNameLst>
                                              <p:attrName>ppt_y</p:attrName>
                                            </p:attrNameLst>
                                          </p:cBhvr>
                                          <p:tavLst>
                                            <p:tav tm="0">
                                              <p:val>
                                                <p:strVal val="1+#ppt_h/2"/>
                                              </p:val>
                                            </p:tav>
                                            <p:tav tm="100000">
                                              <p:val>
                                                <p:strVal val="#ppt_y"/>
                                              </p:val>
                                            </p:tav>
                                          </p:tavLst>
                                        </p:anim>
                                      </p:childTnLst>
                                    </p:cTn>
                                  </p:par>
                                  <p:par>
                                    <p:cTn id="133" presetID="53" presetClass="entr" presetSubtype="16" fill="hold" nodeType="withEffect">
                                      <p:stCondLst>
                                        <p:cond delay="1250"/>
                                      </p:stCondLst>
                                      <p:childTnLst>
                                        <p:set>
                                          <p:cBhvr>
                                            <p:cTn id="134" dur="1" fill="hold">
                                              <p:stCondLst>
                                                <p:cond delay="0"/>
                                              </p:stCondLst>
                                            </p:cTn>
                                            <p:tgtEl>
                                              <p:spTgt spid="55"/>
                                            </p:tgtEl>
                                            <p:attrNameLst>
                                              <p:attrName>style.visibility</p:attrName>
                                            </p:attrNameLst>
                                          </p:cBhvr>
                                          <p:to>
                                            <p:strVal val="visible"/>
                                          </p:to>
                                        </p:set>
                                        <p:anim calcmode="lin" valueType="num">
                                          <p:cBhvr>
                                            <p:cTn id="135" dur="1000" fill="hold"/>
                                            <p:tgtEl>
                                              <p:spTgt spid="55"/>
                                            </p:tgtEl>
                                            <p:attrNameLst>
                                              <p:attrName>ppt_w</p:attrName>
                                            </p:attrNameLst>
                                          </p:cBhvr>
                                          <p:tavLst>
                                            <p:tav tm="0">
                                              <p:val>
                                                <p:fltVal val="0"/>
                                              </p:val>
                                            </p:tav>
                                            <p:tav tm="100000">
                                              <p:val>
                                                <p:strVal val="#ppt_w"/>
                                              </p:val>
                                            </p:tav>
                                          </p:tavLst>
                                        </p:anim>
                                        <p:anim calcmode="lin" valueType="num">
                                          <p:cBhvr>
                                            <p:cTn id="136" dur="1000" fill="hold"/>
                                            <p:tgtEl>
                                              <p:spTgt spid="55"/>
                                            </p:tgtEl>
                                            <p:attrNameLst>
                                              <p:attrName>ppt_h</p:attrName>
                                            </p:attrNameLst>
                                          </p:cBhvr>
                                          <p:tavLst>
                                            <p:tav tm="0">
                                              <p:val>
                                                <p:fltVal val="0"/>
                                              </p:val>
                                            </p:tav>
                                            <p:tav tm="100000">
                                              <p:val>
                                                <p:strVal val="#ppt_h"/>
                                              </p:val>
                                            </p:tav>
                                          </p:tavLst>
                                        </p:anim>
                                        <p:animEffect transition="in" filter="fade">
                                          <p:cBhvr>
                                            <p:cTn id="137"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p:bldP spid="48" grpId="0"/>
          <p:bldP spid="49" grpId="0"/>
          <p:bldP spid="50" grpId="0"/>
          <p:bldP spid="51" grpId="0"/>
          <p:bldP spid="52" grpId="0"/>
          <p:bldP spid="53" grpId="0"/>
          <p:bldP spid="5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22" presetClass="entr" presetSubtype="8" fill="hold" grpId="0" nodeType="withEffect">
                                      <p:stCondLst>
                                        <p:cond delay="1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par>
                                    <p:cTn id="13" presetID="53" presetClass="entr" presetSubtype="16" fill="hold"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Effect transition="in" filter="fade">
                                          <p:cBhvr>
                                            <p:cTn id="17" dur="1000"/>
                                            <p:tgtEl>
                                              <p:spTgt spid="6"/>
                                            </p:tgtEl>
                                          </p:cBhvr>
                                        </p:animEffect>
                                      </p:childTnLst>
                                    </p:cTn>
                                  </p:par>
                                  <p:par>
                                    <p:cTn id="18" presetID="22" presetClass="entr" presetSubtype="8" fill="hold" grpId="0" nodeType="withEffect">
                                      <p:stCondLst>
                                        <p:cond delay="30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1000"/>
                                            <p:tgtEl>
                                              <p:spTgt spid="39"/>
                                            </p:tgtEl>
                                          </p:cBhvr>
                                        </p:animEffect>
                                      </p:childTnLst>
                                    </p:cTn>
                                  </p:par>
                                  <p:par>
                                    <p:cTn id="21" presetID="53" presetClass="entr" presetSubtype="16" fill="hold" nodeType="withEffect">
                                      <p:stCondLst>
                                        <p:cond delay="40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Effect transition="in" filter="fade">
                                          <p:cBhvr>
                                            <p:cTn id="25" dur="1000"/>
                                            <p:tgtEl>
                                              <p:spTgt spid="9"/>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1000"/>
                                            <p:tgtEl>
                                              <p:spTgt spid="40"/>
                                            </p:tgtEl>
                                          </p:cBhvr>
                                        </p:animEffect>
                                      </p:childTnLst>
                                    </p:cTn>
                                  </p:par>
                                  <p:par>
                                    <p:cTn id="29" presetID="53" presetClass="entr" presetSubtype="16" fill="hold" nodeType="withEffect">
                                      <p:stCondLst>
                                        <p:cond delay="6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Effect transition="in" filter="fade">
                                          <p:cBhvr>
                                            <p:cTn id="33" dur="1000"/>
                                            <p:tgtEl>
                                              <p:spTgt spid="12"/>
                                            </p:tgtEl>
                                          </p:cBhvr>
                                        </p:animEffect>
                                      </p:childTnLst>
                                    </p:cTn>
                                  </p:par>
                                  <p:par>
                                    <p:cTn id="34" presetID="22" presetClass="entr" presetSubtype="8" fill="hold" grpId="0" nodeType="withEffect">
                                      <p:stCondLst>
                                        <p:cond delay="70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1000"/>
                                            <p:tgtEl>
                                              <p:spTgt spid="41"/>
                                            </p:tgtEl>
                                          </p:cBhvr>
                                        </p:animEffect>
                                      </p:childTnLst>
                                    </p:cTn>
                                  </p:par>
                                  <p:par>
                                    <p:cTn id="37" presetID="53" presetClass="entr" presetSubtype="16" fill="hold" nodeType="withEffect">
                                      <p:stCondLst>
                                        <p:cond delay="80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Effect transition="in" filter="fade">
                                          <p:cBhvr>
                                            <p:cTn id="41" dur="1000"/>
                                            <p:tgtEl>
                                              <p:spTgt spid="15"/>
                                            </p:tgtEl>
                                          </p:cBhvr>
                                        </p:animEffect>
                                      </p:childTnLst>
                                    </p:cTn>
                                  </p:par>
                                  <p:par>
                                    <p:cTn id="42" presetID="2" presetClass="entr" presetSubtype="1" fill="hold" nodeType="withEffect">
                                      <p:stCondLst>
                                        <p:cond delay="20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1000" fill="hold"/>
                                            <p:tgtEl>
                                              <p:spTgt spid="18"/>
                                            </p:tgtEl>
                                            <p:attrNameLst>
                                              <p:attrName>ppt_x</p:attrName>
                                            </p:attrNameLst>
                                          </p:cBhvr>
                                          <p:tavLst>
                                            <p:tav tm="0">
                                              <p:val>
                                                <p:strVal val="#ppt_x"/>
                                              </p:val>
                                            </p:tav>
                                            <p:tav tm="100000">
                                              <p:val>
                                                <p:strVal val="#ppt_x"/>
                                              </p:val>
                                            </p:tav>
                                          </p:tavLst>
                                        </p:anim>
                                        <p:anim calcmode="lin" valueType="num">
                                          <p:cBhvr additive="base">
                                            <p:cTn id="45" dur="1000" fill="hold"/>
                                            <p:tgtEl>
                                              <p:spTgt spid="18"/>
                                            </p:tgtEl>
                                            <p:attrNameLst>
                                              <p:attrName>ppt_y</p:attrName>
                                            </p:attrNameLst>
                                          </p:cBhvr>
                                          <p:tavLst>
                                            <p:tav tm="0">
                                              <p:val>
                                                <p:strVal val="0-#ppt_h/2"/>
                                              </p:val>
                                            </p:tav>
                                            <p:tav tm="100000">
                                              <p:val>
                                                <p:strVal val="#ppt_y"/>
                                              </p:val>
                                            </p:tav>
                                          </p:tavLst>
                                        </p:anim>
                                      </p:childTnLst>
                                    </p:cTn>
                                  </p:par>
                                  <p:par>
                                    <p:cTn id="46" presetID="2" presetClass="entr" presetSubtype="1" fill="hold" nodeType="withEffect">
                                      <p:stCondLst>
                                        <p:cond delay="40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1000" fill="hold"/>
                                            <p:tgtEl>
                                              <p:spTgt spid="21"/>
                                            </p:tgtEl>
                                            <p:attrNameLst>
                                              <p:attrName>ppt_x</p:attrName>
                                            </p:attrNameLst>
                                          </p:cBhvr>
                                          <p:tavLst>
                                            <p:tav tm="0">
                                              <p:val>
                                                <p:strVal val="#ppt_x"/>
                                              </p:val>
                                            </p:tav>
                                            <p:tav tm="100000">
                                              <p:val>
                                                <p:strVal val="#ppt_x"/>
                                              </p:val>
                                            </p:tav>
                                          </p:tavLst>
                                        </p:anim>
                                        <p:anim calcmode="lin" valueType="num">
                                          <p:cBhvr additive="base">
                                            <p:cTn id="49" dur="1000" fill="hold"/>
                                            <p:tgtEl>
                                              <p:spTgt spid="21"/>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stCondLst>
                                        <p:cond delay="60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1000" fill="hold"/>
                                            <p:tgtEl>
                                              <p:spTgt spid="24"/>
                                            </p:tgtEl>
                                            <p:attrNameLst>
                                              <p:attrName>ppt_x</p:attrName>
                                            </p:attrNameLst>
                                          </p:cBhvr>
                                          <p:tavLst>
                                            <p:tav tm="0">
                                              <p:val>
                                                <p:strVal val="#ppt_x"/>
                                              </p:val>
                                            </p:tav>
                                            <p:tav tm="100000">
                                              <p:val>
                                                <p:strVal val="#ppt_x"/>
                                              </p:val>
                                            </p:tav>
                                          </p:tavLst>
                                        </p:anim>
                                        <p:anim calcmode="lin" valueType="num">
                                          <p:cBhvr additive="base">
                                            <p:cTn id="53" dur="1000" fill="hold"/>
                                            <p:tgtEl>
                                              <p:spTgt spid="24"/>
                                            </p:tgtEl>
                                            <p:attrNameLst>
                                              <p:attrName>ppt_y</p:attrName>
                                            </p:attrNameLst>
                                          </p:cBhvr>
                                          <p:tavLst>
                                            <p:tav tm="0">
                                              <p:val>
                                                <p:strVal val="0-#ppt_h/2"/>
                                              </p:val>
                                            </p:tav>
                                            <p:tav tm="100000">
                                              <p:val>
                                                <p:strVal val="#ppt_y"/>
                                              </p:val>
                                            </p:tav>
                                          </p:tavLst>
                                        </p:anim>
                                      </p:childTnLst>
                                    </p:cTn>
                                  </p:par>
                                  <p:par>
                                    <p:cTn id="54" presetID="2" presetClass="entr" presetSubtype="1" fill="hold" nodeType="withEffect">
                                      <p:stCondLst>
                                        <p:cond delay="80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1000" fill="hold"/>
                                            <p:tgtEl>
                                              <p:spTgt spid="27"/>
                                            </p:tgtEl>
                                            <p:attrNameLst>
                                              <p:attrName>ppt_x</p:attrName>
                                            </p:attrNameLst>
                                          </p:cBhvr>
                                          <p:tavLst>
                                            <p:tav tm="0">
                                              <p:val>
                                                <p:strVal val="#ppt_x"/>
                                              </p:val>
                                            </p:tav>
                                            <p:tav tm="100000">
                                              <p:val>
                                                <p:strVal val="#ppt_x"/>
                                              </p:val>
                                            </p:tav>
                                          </p:tavLst>
                                        </p:anim>
                                        <p:anim calcmode="lin" valueType="num">
                                          <p:cBhvr additive="base">
                                            <p:cTn id="57" dur="1000" fill="hold"/>
                                            <p:tgtEl>
                                              <p:spTgt spid="2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100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1000" fill="hold"/>
                                            <p:tgtEl>
                                              <p:spTgt spid="30"/>
                                            </p:tgtEl>
                                            <p:attrNameLst>
                                              <p:attrName>ppt_x</p:attrName>
                                            </p:attrNameLst>
                                          </p:cBhvr>
                                          <p:tavLst>
                                            <p:tav tm="0">
                                              <p:val>
                                                <p:strVal val="#ppt_x"/>
                                              </p:val>
                                            </p:tav>
                                            <p:tav tm="100000">
                                              <p:val>
                                                <p:strVal val="#ppt_x"/>
                                              </p:val>
                                            </p:tav>
                                          </p:tavLst>
                                        </p:anim>
                                        <p:anim calcmode="lin" valueType="num">
                                          <p:cBhvr additive="base">
                                            <p:cTn id="61" dur="1000" fill="hold"/>
                                            <p:tgtEl>
                                              <p:spTgt spid="30"/>
                                            </p:tgtEl>
                                            <p:attrNameLst>
                                              <p:attrName>ppt_y</p:attrName>
                                            </p:attrNameLst>
                                          </p:cBhvr>
                                          <p:tavLst>
                                            <p:tav tm="0">
                                              <p:val>
                                                <p:strVal val="0-#ppt_h/2"/>
                                              </p:val>
                                            </p:tav>
                                            <p:tav tm="100000">
                                              <p:val>
                                                <p:strVal val="#ppt_y"/>
                                              </p:val>
                                            </p:tav>
                                          </p:tavLst>
                                        </p:anim>
                                      </p:childTnLst>
                                    </p:cTn>
                                  </p:par>
                                  <p:par>
                                    <p:cTn id="62" presetID="22" presetClass="entr" presetSubtype="1" fill="hold" grpId="0" nodeType="withEffect">
                                      <p:stCondLst>
                                        <p:cond delay="200"/>
                                      </p:stCondLst>
                                      <p:childTnLst>
                                        <p:set>
                                          <p:cBhvr>
                                            <p:cTn id="63" dur="1" fill="hold">
                                              <p:stCondLst>
                                                <p:cond delay="0"/>
                                              </p:stCondLst>
                                            </p:cTn>
                                            <p:tgtEl>
                                              <p:spTgt spid="33"/>
                                            </p:tgtEl>
                                            <p:attrNameLst>
                                              <p:attrName>style.visibility</p:attrName>
                                            </p:attrNameLst>
                                          </p:cBhvr>
                                          <p:to>
                                            <p:strVal val="visible"/>
                                          </p:to>
                                        </p:set>
                                        <p:animEffect transition="in" filter="wipe(up)">
                                          <p:cBhvr>
                                            <p:cTn id="64" dur="1000"/>
                                            <p:tgtEl>
                                              <p:spTgt spid="33"/>
                                            </p:tgtEl>
                                          </p:cBhvr>
                                        </p:animEffect>
                                      </p:childTnLst>
                                    </p:cTn>
                                  </p:par>
                                  <p:par>
                                    <p:cTn id="65" presetID="22" presetClass="entr" presetSubtype="1" fill="hold" grpId="0" nodeType="withEffect">
                                      <p:stCondLst>
                                        <p:cond delay="400"/>
                                      </p:stCondLst>
                                      <p:childTnLst>
                                        <p:set>
                                          <p:cBhvr>
                                            <p:cTn id="66" dur="1" fill="hold">
                                              <p:stCondLst>
                                                <p:cond delay="0"/>
                                              </p:stCondLst>
                                            </p:cTn>
                                            <p:tgtEl>
                                              <p:spTgt spid="34"/>
                                            </p:tgtEl>
                                            <p:attrNameLst>
                                              <p:attrName>style.visibility</p:attrName>
                                            </p:attrNameLst>
                                          </p:cBhvr>
                                          <p:to>
                                            <p:strVal val="visible"/>
                                          </p:to>
                                        </p:set>
                                        <p:animEffect transition="in" filter="wipe(up)">
                                          <p:cBhvr>
                                            <p:cTn id="67" dur="1000"/>
                                            <p:tgtEl>
                                              <p:spTgt spid="34"/>
                                            </p:tgtEl>
                                          </p:cBhvr>
                                        </p:animEffect>
                                      </p:childTnLst>
                                    </p:cTn>
                                  </p:par>
                                  <p:par>
                                    <p:cTn id="68" presetID="22" presetClass="entr" presetSubtype="1" fill="hold" grpId="0" nodeType="withEffect">
                                      <p:stCondLst>
                                        <p:cond delay="600"/>
                                      </p:stCondLst>
                                      <p:childTnLst>
                                        <p:set>
                                          <p:cBhvr>
                                            <p:cTn id="69" dur="1" fill="hold">
                                              <p:stCondLst>
                                                <p:cond delay="0"/>
                                              </p:stCondLst>
                                            </p:cTn>
                                            <p:tgtEl>
                                              <p:spTgt spid="35"/>
                                            </p:tgtEl>
                                            <p:attrNameLst>
                                              <p:attrName>style.visibility</p:attrName>
                                            </p:attrNameLst>
                                          </p:cBhvr>
                                          <p:to>
                                            <p:strVal val="visible"/>
                                          </p:to>
                                        </p:set>
                                        <p:animEffect transition="in" filter="wipe(up)">
                                          <p:cBhvr>
                                            <p:cTn id="70" dur="1000"/>
                                            <p:tgtEl>
                                              <p:spTgt spid="35"/>
                                            </p:tgtEl>
                                          </p:cBhvr>
                                        </p:animEffect>
                                      </p:childTnLst>
                                    </p:cTn>
                                  </p:par>
                                  <p:par>
                                    <p:cTn id="71" presetID="22" presetClass="entr" presetSubtype="1" fill="hold" grpId="0" nodeType="withEffect">
                                      <p:stCondLst>
                                        <p:cond delay="800"/>
                                      </p:stCondLst>
                                      <p:childTnLst>
                                        <p:set>
                                          <p:cBhvr>
                                            <p:cTn id="72" dur="1" fill="hold">
                                              <p:stCondLst>
                                                <p:cond delay="0"/>
                                              </p:stCondLst>
                                            </p:cTn>
                                            <p:tgtEl>
                                              <p:spTgt spid="36"/>
                                            </p:tgtEl>
                                            <p:attrNameLst>
                                              <p:attrName>style.visibility</p:attrName>
                                            </p:attrNameLst>
                                          </p:cBhvr>
                                          <p:to>
                                            <p:strVal val="visible"/>
                                          </p:to>
                                        </p:set>
                                        <p:animEffect transition="in" filter="wipe(up)">
                                          <p:cBhvr>
                                            <p:cTn id="73" dur="1000"/>
                                            <p:tgtEl>
                                              <p:spTgt spid="36"/>
                                            </p:tgtEl>
                                          </p:cBhvr>
                                        </p:animEffect>
                                      </p:childTnLst>
                                    </p:cTn>
                                  </p:par>
                                  <p:par>
                                    <p:cTn id="74" presetID="22" presetClass="entr" presetSubtype="1" fill="hold" grpId="0" nodeType="withEffect">
                                      <p:stCondLst>
                                        <p:cond delay="1000"/>
                                      </p:stCondLst>
                                      <p:childTnLst>
                                        <p:set>
                                          <p:cBhvr>
                                            <p:cTn id="75" dur="1" fill="hold">
                                              <p:stCondLst>
                                                <p:cond delay="0"/>
                                              </p:stCondLst>
                                            </p:cTn>
                                            <p:tgtEl>
                                              <p:spTgt spid="37"/>
                                            </p:tgtEl>
                                            <p:attrNameLst>
                                              <p:attrName>style.visibility</p:attrName>
                                            </p:attrNameLst>
                                          </p:cBhvr>
                                          <p:to>
                                            <p:strVal val="visible"/>
                                          </p:to>
                                        </p:set>
                                        <p:animEffect transition="in" filter="wipe(up)">
                                          <p:cBhvr>
                                            <p:cTn id="76" dur="1000"/>
                                            <p:tgtEl>
                                              <p:spTgt spid="37"/>
                                            </p:tgtEl>
                                          </p:cBhvr>
                                        </p:animEffect>
                                      </p:childTnLst>
                                    </p:cTn>
                                  </p:par>
                                  <p:par>
                                    <p:cTn id="77" presetID="53" presetClass="entr" presetSubtype="16" fill="hold" grpId="0" nodeType="withEffect">
                                      <p:stCondLst>
                                        <p:cond delay="1250"/>
                                      </p:stCondLst>
                                      <p:childTnLst>
                                        <p:set>
                                          <p:cBhvr>
                                            <p:cTn id="78" dur="1" fill="hold">
                                              <p:stCondLst>
                                                <p:cond delay="0"/>
                                              </p:stCondLst>
                                            </p:cTn>
                                            <p:tgtEl>
                                              <p:spTgt spid="45"/>
                                            </p:tgtEl>
                                            <p:attrNameLst>
                                              <p:attrName>style.visibility</p:attrName>
                                            </p:attrNameLst>
                                          </p:cBhvr>
                                          <p:to>
                                            <p:strVal val="visible"/>
                                          </p:to>
                                        </p:set>
                                        <p:anim calcmode="lin" valueType="num">
                                          <p:cBhvr>
                                            <p:cTn id="79" dur="1000" fill="hold"/>
                                            <p:tgtEl>
                                              <p:spTgt spid="45"/>
                                            </p:tgtEl>
                                            <p:attrNameLst>
                                              <p:attrName>ppt_w</p:attrName>
                                            </p:attrNameLst>
                                          </p:cBhvr>
                                          <p:tavLst>
                                            <p:tav tm="0">
                                              <p:val>
                                                <p:fltVal val="0"/>
                                              </p:val>
                                            </p:tav>
                                            <p:tav tm="100000">
                                              <p:val>
                                                <p:strVal val="#ppt_w"/>
                                              </p:val>
                                            </p:tav>
                                          </p:tavLst>
                                        </p:anim>
                                        <p:anim calcmode="lin" valueType="num">
                                          <p:cBhvr>
                                            <p:cTn id="80" dur="1000" fill="hold"/>
                                            <p:tgtEl>
                                              <p:spTgt spid="45"/>
                                            </p:tgtEl>
                                            <p:attrNameLst>
                                              <p:attrName>ppt_h</p:attrName>
                                            </p:attrNameLst>
                                          </p:cBhvr>
                                          <p:tavLst>
                                            <p:tav tm="0">
                                              <p:val>
                                                <p:fltVal val="0"/>
                                              </p:val>
                                            </p:tav>
                                            <p:tav tm="100000">
                                              <p:val>
                                                <p:strVal val="#ppt_h"/>
                                              </p:val>
                                            </p:tav>
                                          </p:tavLst>
                                        </p:anim>
                                        <p:animEffect transition="in" filter="fade">
                                          <p:cBhvr>
                                            <p:cTn id="81" dur="1000"/>
                                            <p:tgtEl>
                                              <p:spTgt spid="45"/>
                                            </p:tgtEl>
                                          </p:cBhvr>
                                        </p:animEffect>
                                      </p:childTnLst>
                                    </p:cTn>
                                  </p:par>
                                  <p:par>
                                    <p:cTn id="82" presetID="53" presetClass="entr" presetSubtype="16" fill="hold" grpId="0" nodeType="withEffect">
                                      <p:stCondLst>
                                        <p:cond delay="1250"/>
                                      </p:stCondLst>
                                      <p:childTnLst>
                                        <p:set>
                                          <p:cBhvr>
                                            <p:cTn id="83" dur="1" fill="hold">
                                              <p:stCondLst>
                                                <p:cond delay="0"/>
                                              </p:stCondLst>
                                            </p:cTn>
                                            <p:tgtEl>
                                              <p:spTgt spid="43"/>
                                            </p:tgtEl>
                                            <p:attrNameLst>
                                              <p:attrName>style.visibility</p:attrName>
                                            </p:attrNameLst>
                                          </p:cBhvr>
                                          <p:to>
                                            <p:strVal val="visible"/>
                                          </p:to>
                                        </p:set>
                                        <p:anim calcmode="lin" valueType="num">
                                          <p:cBhvr>
                                            <p:cTn id="84" dur="1000" fill="hold"/>
                                            <p:tgtEl>
                                              <p:spTgt spid="43"/>
                                            </p:tgtEl>
                                            <p:attrNameLst>
                                              <p:attrName>ppt_w</p:attrName>
                                            </p:attrNameLst>
                                          </p:cBhvr>
                                          <p:tavLst>
                                            <p:tav tm="0">
                                              <p:val>
                                                <p:fltVal val="0"/>
                                              </p:val>
                                            </p:tav>
                                            <p:tav tm="100000">
                                              <p:val>
                                                <p:strVal val="#ppt_w"/>
                                              </p:val>
                                            </p:tav>
                                          </p:tavLst>
                                        </p:anim>
                                        <p:anim calcmode="lin" valueType="num">
                                          <p:cBhvr>
                                            <p:cTn id="85" dur="1000" fill="hold"/>
                                            <p:tgtEl>
                                              <p:spTgt spid="43"/>
                                            </p:tgtEl>
                                            <p:attrNameLst>
                                              <p:attrName>ppt_h</p:attrName>
                                            </p:attrNameLst>
                                          </p:cBhvr>
                                          <p:tavLst>
                                            <p:tav tm="0">
                                              <p:val>
                                                <p:fltVal val="0"/>
                                              </p:val>
                                            </p:tav>
                                            <p:tav tm="100000">
                                              <p:val>
                                                <p:strVal val="#ppt_h"/>
                                              </p:val>
                                            </p:tav>
                                          </p:tavLst>
                                        </p:anim>
                                        <p:animEffect transition="in" filter="fade">
                                          <p:cBhvr>
                                            <p:cTn id="86" dur="1000"/>
                                            <p:tgtEl>
                                              <p:spTgt spid="43"/>
                                            </p:tgtEl>
                                          </p:cBhvr>
                                        </p:animEffect>
                                      </p:childTnLst>
                                    </p:cTn>
                                  </p:par>
                                  <p:par>
                                    <p:cTn id="87" presetID="53" presetClass="entr" presetSubtype="16" fill="hold" grpId="0" nodeType="withEffect">
                                      <p:stCondLst>
                                        <p:cond delay="1250"/>
                                      </p:stCondLst>
                                      <p:childTnLst>
                                        <p:set>
                                          <p:cBhvr>
                                            <p:cTn id="88" dur="1" fill="hold">
                                              <p:stCondLst>
                                                <p:cond delay="0"/>
                                              </p:stCondLst>
                                            </p:cTn>
                                            <p:tgtEl>
                                              <p:spTgt spid="42"/>
                                            </p:tgtEl>
                                            <p:attrNameLst>
                                              <p:attrName>style.visibility</p:attrName>
                                            </p:attrNameLst>
                                          </p:cBhvr>
                                          <p:to>
                                            <p:strVal val="visible"/>
                                          </p:to>
                                        </p:set>
                                        <p:anim calcmode="lin" valueType="num">
                                          <p:cBhvr>
                                            <p:cTn id="89" dur="1000" fill="hold"/>
                                            <p:tgtEl>
                                              <p:spTgt spid="42"/>
                                            </p:tgtEl>
                                            <p:attrNameLst>
                                              <p:attrName>ppt_w</p:attrName>
                                            </p:attrNameLst>
                                          </p:cBhvr>
                                          <p:tavLst>
                                            <p:tav tm="0">
                                              <p:val>
                                                <p:fltVal val="0"/>
                                              </p:val>
                                            </p:tav>
                                            <p:tav tm="100000">
                                              <p:val>
                                                <p:strVal val="#ppt_w"/>
                                              </p:val>
                                            </p:tav>
                                          </p:tavLst>
                                        </p:anim>
                                        <p:anim calcmode="lin" valueType="num">
                                          <p:cBhvr>
                                            <p:cTn id="90" dur="1000" fill="hold"/>
                                            <p:tgtEl>
                                              <p:spTgt spid="42"/>
                                            </p:tgtEl>
                                            <p:attrNameLst>
                                              <p:attrName>ppt_h</p:attrName>
                                            </p:attrNameLst>
                                          </p:cBhvr>
                                          <p:tavLst>
                                            <p:tav tm="0">
                                              <p:val>
                                                <p:fltVal val="0"/>
                                              </p:val>
                                            </p:tav>
                                            <p:tav tm="100000">
                                              <p:val>
                                                <p:strVal val="#ppt_h"/>
                                              </p:val>
                                            </p:tav>
                                          </p:tavLst>
                                        </p:anim>
                                        <p:animEffect transition="in" filter="fade">
                                          <p:cBhvr>
                                            <p:cTn id="91" dur="1000"/>
                                            <p:tgtEl>
                                              <p:spTgt spid="42"/>
                                            </p:tgtEl>
                                          </p:cBhvr>
                                        </p:animEffect>
                                      </p:childTnLst>
                                    </p:cTn>
                                  </p:par>
                                  <p:par>
                                    <p:cTn id="92" presetID="53" presetClass="entr" presetSubtype="16" fill="hold" grpId="0" nodeType="withEffect">
                                      <p:stCondLst>
                                        <p:cond delay="1250"/>
                                      </p:stCondLst>
                                      <p:childTnLst>
                                        <p:set>
                                          <p:cBhvr>
                                            <p:cTn id="93" dur="1" fill="hold">
                                              <p:stCondLst>
                                                <p:cond delay="0"/>
                                              </p:stCondLst>
                                            </p:cTn>
                                            <p:tgtEl>
                                              <p:spTgt spid="44"/>
                                            </p:tgtEl>
                                            <p:attrNameLst>
                                              <p:attrName>style.visibility</p:attrName>
                                            </p:attrNameLst>
                                          </p:cBhvr>
                                          <p:to>
                                            <p:strVal val="visible"/>
                                          </p:to>
                                        </p:set>
                                        <p:anim calcmode="lin" valueType="num">
                                          <p:cBhvr>
                                            <p:cTn id="94" dur="1000" fill="hold"/>
                                            <p:tgtEl>
                                              <p:spTgt spid="44"/>
                                            </p:tgtEl>
                                            <p:attrNameLst>
                                              <p:attrName>ppt_w</p:attrName>
                                            </p:attrNameLst>
                                          </p:cBhvr>
                                          <p:tavLst>
                                            <p:tav tm="0">
                                              <p:val>
                                                <p:fltVal val="0"/>
                                              </p:val>
                                            </p:tav>
                                            <p:tav tm="100000">
                                              <p:val>
                                                <p:strVal val="#ppt_w"/>
                                              </p:val>
                                            </p:tav>
                                          </p:tavLst>
                                        </p:anim>
                                        <p:anim calcmode="lin" valueType="num">
                                          <p:cBhvr>
                                            <p:cTn id="95" dur="1000" fill="hold"/>
                                            <p:tgtEl>
                                              <p:spTgt spid="44"/>
                                            </p:tgtEl>
                                            <p:attrNameLst>
                                              <p:attrName>ppt_h</p:attrName>
                                            </p:attrNameLst>
                                          </p:cBhvr>
                                          <p:tavLst>
                                            <p:tav tm="0">
                                              <p:val>
                                                <p:fltVal val="0"/>
                                              </p:val>
                                            </p:tav>
                                            <p:tav tm="100000">
                                              <p:val>
                                                <p:strVal val="#ppt_h"/>
                                              </p:val>
                                            </p:tav>
                                          </p:tavLst>
                                        </p:anim>
                                        <p:animEffect transition="in" filter="fade">
                                          <p:cBhvr>
                                            <p:cTn id="96" dur="1000"/>
                                            <p:tgtEl>
                                              <p:spTgt spid="44"/>
                                            </p:tgtEl>
                                          </p:cBhvr>
                                        </p:animEffect>
                                      </p:childTnLst>
                                    </p:cTn>
                                  </p:par>
                                  <p:par>
                                    <p:cTn id="97" presetID="2" presetClass="entr" presetSubtype="4" fill="hold" grpId="0" nodeType="withEffect">
                                      <p:stCondLst>
                                        <p:cond delay="175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1000" fill="hold"/>
                                            <p:tgtEl>
                                              <p:spTgt spid="46"/>
                                            </p:tgtEl>
                                            <p:attrNameLst>
                                              <p:attrName>ppt_x</p:attrName>
                                            </p:attrNameLst>
                                          </p:cBhvr>
                                          <p:tavLst>
                                            <p:tav tm="0">
                                              <p:val>
                                                <p:strVal val="#ppt_x"/>
                                              </p:val>
                                            </p:tav>
                                            <p:tav tm="100000">
                                              <p:val>
                                                <p:strVal val="#ppt_x"/>
                                              </p:val>
                                            </p:tav>
                                          </p:tavLst>
                                        </p:anim>
                                        <p:anim calcmode="lin" valueType="num">
                                          <p:cBhvr additive="base">
                                            <p:cTn id="100" dur="1000" fill="hold"/>
                                            <p:tgtEl>
                                              <p:spTgt spid="4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1750"/>
                                      </p:stCondLst>
                                      <p:childTnLst>
                                        <p:set>
                                          <p:cBhvr>
                                            <p:cTn id="102" dur="1" fill="hold">
                                              <p:stCondLst>
                                                <p:cond delay="0"/>
                                              </p:stCondLst>
                                            </p:cTn>
                                            <p:tgtEl>
                                              <p:spTgt spid="47"/>
                                            </p:tgtEl>
                                            <p:attrNameLst>
                                              <p:attrName>style.visibility</p:attrName>
                                            </p:attrNameLst>
                                          </p:cBhvr>
                                          <p:to>
                                            <p:strVal val="visible"/>
                                          </p:to>
                                        </p:set>
                                        <p:anim calcmode="lin" valueType="num">
                                          <p:cBhvr additive="base">
                                            <p:cTn id="103" dur="1000" fill="hold"/>
                                            <p:tgtEl>
                                              <p:spTgt spid="47"/>
                                            </p:tgtEl>
                                            <p:attrNameLst>
                                              <p:attrName>ppt_x</p:attrName>
                                            </p:attrNameLst>
                                          </p:cBhvr>
                                          <p:tavLst>
                                            <p:tav tm="0">
                                              <p:val>
                                                <p:strVal val="#ppt_x"/>
                                              </p:val>
                                            </p:tav>
                                            <p:tav tm="100000">
                                              <p:val>
                                                <p:strVal val="#ppt_x"/>
                                              </p:val>
                                            </p:tav>
                                          </p:tavLst>
                                        </p:anim>
                                        <p:anim calcmode="lin" valueType="num">
                                          <p:cBhvr additive="base">
                                            <p:cTn id="104" dur="1000" fill="hold"/>
                                            <p:tgtEl>
                                              <p:spTgt spid="4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1750"/>
                                      </p:stCondLst>
                                      <p:childTnLst>
                                        <p:set>
                                          <p:cBhvr>
                                            <p:cTn id="106" dur="1" fill="hold">
                                              <p:stCondLst>
                                                <p:cond delay="0"/>
                                              </p:stCondLst>
                                            </p:cTn>
                                            <p:tgtEl>
                                              <p:spTgt spid="48"/>
                                            </p:tgtEl>
                                            <p:attrNameLst>
                                              <p:attrName>style.visibility</p:attrName>
                                            </p:attrNameLst>
                                          </p:cBhvr>
                                          <p:to>
                                            <p:strVal val="visible"/>
                                          </p:to>
                                        </p:set>
                                        <p:anim calcmode="lin" valueType="num">
                                          <p:cBhvr additive="base">
                                            <p:cTn id="107" dur="1000" fill="hold"/>
                                            <p:tgtEl>
                                              <p:spTgt spid="48"/>
                                            </p:tgtEl>
                                            <p:attrNameLst>
                                              <p:attrName>ppt_x</p:attrName>
                                            </p:attrNameLst>
                                          </p:cBhvr>
                                          <p:tavLst>
                                            <p:tav tm="0">
                                              <p:val>
                                                <p:strVal val="#ppt_x"/>
                                              </p:val>
                                            </p:tav>
                                            <p:tav tm="100000">
                                              <p:val>
                                                <p:strVal val="#ppt_x"/>
                                              </p:val>
                                            </p:tav>
                                          </p:tavLst>
                                        </p:anim>
                                        <p:anim calcmode="lin" valueType="num">
                                          <p:cBhvr additive="base">
                                            <p:cTn id="108" dur="1000" fill="hold"/>
                                            <p:tgtEl>
                                              <p:spTgt spid="48"/>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1750"/>
                                      </p:stCondLst>
                                      <p:childTnLst>
                                        <p:set>
                                          <p:cBhvr>
                                            <p:cTn id="110" dur="1" fill="hold">
                                              <p:stCondLst>
                                                <p:cond delay="0"/>
                                              </p:stCondLst>
                                            </p:cTn>
                                            <p:tgtEl>
                                              <p:spTgt spid="49"/>
                                            </p:tgtEl>
                                            <p:attrNameLst>
                                              <p:attrName>style.visibility</p:attrName>
                                            </p:attrNameLst>
                                          </p:cBhvr>
                                          <p:to>
                                            <p:strVal val="visible"/>
                                          </p:to>
                                        </p:set>
                                        <p:anim calcmode="lin" valueType="num">
                                          <p:cBhvr additive="base">
                                            <p:cTn id="111" dur="1000" fill="hold"/>
                                            <p:tgtEl>
                                              <p:spTgt spid="49"/>
                                            </p:tgtEl>
                                            <p:attrNameLst>
                                              <p:attrName>ppt_x</p:attrName>
                                            </p:attrNameLst>
                                          </p:cBhvr>
                                          <p:tavLst>
                                            <p:tav tm="0">
                                              <p:val>
                                                <p:strVal val="#ppt_x"/>
                                              </p:val>
                                            </p:tav>
                                            <p:tav tm="100000">
                                              <p:val>
                                                <p:strVal val="#ppt_x"/>
                                              </p:val>
                                            </p:tav>
                                          </p:tavLst>
                                        </p:anim>
                                        <p:anim calcmode="lin" valueType="num">
                                          <p:cBhvr additive="base">
                                            <p:cTn id="112" dur="1000" fill="hold"/>
                                            <p:tgtEl>
                                              <p:spTgt spid="4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175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1000" fill="hold"/>
                                            <p:tgtEl>
                                              <p:spTgt spid="50"/>
                                            </p:tgtEl>
                                            <p:attrNameLst>
                                              <p:attrName>ppt_x</p:attrName>
                                            </p:attrNameLst>
                                          </p:cBhvr>
                                          <p:tavLst>
                                            <p:tav tm="0">
                                              <p:val>
                                                <p:strVal val="#ppt_x"/>
                                              </p:val>
                                            </p:tav>
                                            <p:tav tm="100000">
                                              <p:val>
                                                <p:strVal val="#ppt_x"/>
                                              </p:val>
                                            </p:tav>
                                          </p:tavLst>
                                        </p:anim>
                                        <p:anim calcmode="lin" valueType="num">
                                          <p:cBhvr additive="base">
                                            <p:cTn id="116" dur="1000" fill="hold"/>
                                            <p:tgtEl>
                                              <p:spTgt spid="5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1750"/>
                                      </p:stCondLst>
                                      <p:childTnLst>
                                        <p:set>
                                          <p:cBhvr>
                                            <p:cTn id="118" dur="1" fill="hold">
                                              <p:stCondLst>
                                                <p:cond delay="0"/>
                                              </p:stCondLst>
                                            </p:cTn>
                                            <p:tgtEl>
                                              <p:spTgt spid="51"/>
                                            </p:tgtEl>
                                            <p:attrNameLst>
                                              <p:attrName>style.visibility</p:attrName>
                                            </p:attrNameLst>
                                          </p:cBhvr>
                                          <p:to>
                                            <p:strVal val="visible"/>
                                          </p:to>
                                        </p:set>
                                        <p:anim calcmode="lin" valueType="num">
                                          <p:cBhvr additive="base">
                                            <p:cTn id="119" dur="1000" fill="hold"/>
                                            <p:tgtEl>
                                              <p:spTgt spid="51"/>
                                            </p:tgtEl>
                                            <p:attrNameLst>
                                              <p:attrName>ppt_x</p:attrName>
                                            </p:attrNameLst>
                                          </p:cBhvr>
                                          <p:tavLst>
                                            <p:tav tm="0">
                                              <p:val>
                                                <p:strVal val="#ppt_x"/>
                                              </p:val>
                                            </p:tav>
                                            <p:tav tm="100000">
                                              <p:val>
                                                <p:strVal val="#ppt_x"/>
                                              </p:val>
                                            </p:tav>
                                          </p:tavLst>
                                        </p:anim>
                                        <p:anim calcmode="lin" valueType="num">
                                          <p:cBhvr additive="base">
                                            <p:cTn id="120" dur="1000" fill="hold"/>
                                            <p:tgtEl>
                                              <p:spTgt spid="51"/>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1750"/>
                                      </p:stCondLst>
                                      <p:childTnLst>
                                        <p:set>
                                          <p:cBhvr>
                                            <p:cTn id="122" dur="1" fill="hold">
                                              <p:stCondLst>
                                                <p:cond delay="0"/>
                                              </p:stCondLst>
                                            </p:cTn>
                                            <p:tgtEl>
                                              <p:spTgt spid="52"/>
                                            </p:tgtEl>
                                            <p:attrNameLst>
                                              <p:attrName>style.visibility</p:attrName>
                                            </p:attrNameLst>
                                          </p:cBhvr>
                                          <p:to>
                                            <p:strVal val="visible"/>
                                          </p:to>
                                        </p:set>
                                        <p:anim calcmode="lin" valueType="num">
                                          <p:cBhvr additive="base">
                                            <p:cTn id="123" dur="1000" fill="hold"/>
                                            <p:tgtEl>
                                              <p:spTgt spid="52"/>
                                            </p:tgtEl>
                                            <p:attrNameLst>
                                              <p:attrName>ppt_x</p:attrName>
                                            </p:attrNameLst>
                                          </p:cBhvr>
                                          <p:tavLst>
                                            <p:tav tm="0">
                                              <p:val>
                                                <p:strVal val="#ppt_x"/>
                                              </p:val>
                                            </p:tav>
                                            <p:tav tm="100000">
                                              <p:val>
                                                <p:strVal val="#ppt_x"/>
                                              </p:val>
                                            </p:tav>
                                          </p:tavLst>
                                        </p:anim>
                                        <p:anim calcmode="lin" valueType="num">
                                          <p:cBhvr additive="base">
                                            <p:cTn id="124" dur="1000" fill="hold"/>
                                            <p:tgtEl>
                                              <p:spTgt spid="5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1750"/>
                                      </p:stCondLst>
                                      <p:childTnLst>
                                        <p:set>
                                          <p:cBhvr>
                                            <p:cTn id="126" dur="1" fill="hold">
                                              <p:stCondLst>
                                                <p:cond delay="0"/>
                                              </p:stCondLst>
                                            </p:cTn>
                                            <p:tgtEl>
                                              <p:spTgt spid="53"/>
                                            </p:tgtEl>
                                            <p:attrNameLst>
                                              <p:attrName>style.visibility</p:attrName>
                                            </p:attrNameLst>
                                          </p:cBhvr>
                                          <p:to>
                                            <p:strVal val="visible"/>
                                          </p:to>
                                        </p:set>
                                        <p:anim calcmode="lin" valueType="num">
                                          <p:cBhvr additive="base">
                                            <p:cTn id="127" dur="1000" fill="hold"/>
                                            <p:tgtEl>
                                              <p:spTgt spid="53"/>
                                            </p:tgtEl>
                                            <p:attrNameLst>
                                              <p:attrName>ppt_x</p:attrName>
                                            </p:attrNameLst>
                                          </p:cBhvr>
                                          <p:tavLst>
                                            <p:tav tm="0">
                                              <p:val>
                                                <p:strVal val="#ppt_x"/>
                                              </p:val>
                                            </p:tav>
                                            <p:tav tm="100000">
                                              <p:val>
                                                <p:strVal val="#ppt_x"/>
                                              </p:val>
                                            </p:tav>
                                          </p:tavLst>
                                        </p:anim>
                                        <p:anim calcmode="lin" valueType="num">
                                          <p:cBhvr additive="base">
                                            <p:cTn id="128" dur="1000" fill="hold"/>
                                            <p:tgtEl>
                                              <p:spTgt spid="5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1750"/>
                                      </p:stCondLst>
                                      <p:childTnLst>
                                        <p:set>
                                          <p:cBhvr>
                                            <p:cTn id="130" dur="1" fill="hold">
                                              <p:stCondLst>
                                                <p:cond delay="0"/>
                                              </p:stCondLst>
                                            </p:cTn>
                                            <p:tgtEl>
                                              <p:spTgt spid="54"/>
                                            </p:tgtEl>
                                            <p:attrNameLst>
                                              <p:attrName>style.visibility</p:attrName>
                                            </p:attrNameLst>
                                          </p:cBhvr>
                                          <p:to>
                                            <p:strVal val="visible"/>
                                          </p:to>
                                        </p:set>
                                        <p:anim calcmode="lin" valueType="num">
                                          <p:cBhvr additive="base">
                                            <p:cTn id="131" dur="1000" fill="hold"/>
                                            <p:tgtEl>
                                              <p:spTgt spid="54"/>
                                            </p:tgtEl>
                                            <p:attrNameLst>
                                              <p:attrName>ppt_x</p:attrName>
                                            </p:attrNameLst>
                                          </p:cBhvr>
                                          <p:tavLst>
                                            <p:tav tm="0">
                                              <p:val>
                                                <p:strVal val="#ppt_x"/>
                                              </p:val>
                                            </p:tav>
                                            <p:tav tm="100000">
                                              <p:val>
                                                <p:strVal val="#ppt_x"/>
                                              </p:val>
                                            </p:tav>
                                          </p:tavLst>
                                        </p:anim>
                                        <p:anim calcmode="lin" valueType="num">
                                          <p:cBhvr additive="base">
                                            <p:cTn id="132" dur="1000" fill="hold"/>
                                            <p:tgtEl>
                                              <p:spTgt spid="54"/>
                                            </p:tgtEl>
                                            <p:attrNameLst>
                                              <p:attrName>ppt_y</p:attrName>
                                            </p:attrNameLst>
                                          </p:cBhvr>
                                          <p:tavLst>
                                            <p:tav tm="0">
                                              <p:val>
                                                <p:strVal val="1+#ppt_h/2"/>
                                              </p:val>
                                            </p:tav>
                                            <p:tav tm="100000">
                                              <p:val>
                                                <p:strVal val="#ppt_y"/>
                                              </p:val>
                                            </p:tav>
                                          </p:tavLst>
                                        </p:anim>
                                      </p:childTnLst>
                                    </p:cTn>
                                  </p:par>
                                  <p:par>
                                    <p:cTn id="133" presetID="53" presetClass="entr" presetSubtype="16" fill="hold" nodeType="withEffect">
                                      <p:stCondLst>
                                        <p:cond delay="1250"/>
                                      </p:stCondLst>
                                      <p:childTnLst>
                                        <p:set>
                                          <p:cBhvr>
                                            <p:cTn id="134" dur="1" fill="hold">
                                              <p:stCondLst>
                                                <p:cond delay="0"/>
                                              </p:stCondLst>
                                            </p:cTn>
                                            <p:tgtEl>
                                              <p:spTgt spid="55"/>
                                            </p:tgtEl>
                                            <p:attrNameLst>
                                              <p:attrName>style.visibility</p:attrName>
                                            </p:attrNameLst>
                                          </p:cBhvr>
                                          <p:to>
                                            <p:strVal val="visible"/>
                                          </p:to>
                                        </p:set>
                                        <p:anim calcmode="lin" valueType="num">
                                          <p:cBhvr>
                                            <p:cTn id="135" dur="1000" fill="hold"/>
                                            <p:tgtEl>
                                              <p:spTgt spid="55"/>
                                            </p:tgtEl>
                                            <p:attrNameLst>
                                              <p:attrName>ppt_w</p:attrName>
                                            </p:attrNameLst>
                                          </p:cBhvr>
                                          <p:tavLst>
                                            <p:tav tm="0">
                                              <p:val>
                                                <p:fltVal val="0"/>
                                              </p:val>
                                            </p:tav>
                                            <p:tav tm="100000">
                                              <p:val>
                                                <p:strVal val="#ppt_w"/>
                                              </p:val>
                                            </p:tav>
                                          </p:tavLst>
                                        </p:anim>
                                        <p:anim calcmode="lin" valueType="num">
                                          <p:cBhvr>
                                            <p:cTn id="136" dur="1000" fill="hold"/>
                                            <p:tgtEl>
                                              <p:spTgt spid="55"/>
                                            </p:tgtEl>
                                            <p:attrNameLst>
                                              <p:attrName>ppt_h</p:attrName>
                                            </p:attrNameLst>
                                          </p:cBhvr>
                                          <p:tavLst>
                                            <p:tav tm="0">
                                              <p:val>
                                                <p:fltVal val="0"/>
                                              </p:val>
                                            </p:tav>
                                            <p:tav tm="100000">
                                              <p:val>
                                                <p:strVal val="#ppt_h"/>
                                              </p:val>
                                            </p:tav>
                                          </p:tavLst>
                                        </p:anim>
                                        <p:animEffect transition="in" filter="fade">
                                          <p:cBhvr>
                                            <p:cTn id="137"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p:bldP spid="48" grpId="0"/>
          <p:bldP spid="49" grpId="0"/>
          <p:bldP spid="50" grpId="0"/>
          <p:bldP spid="51" grpId="0"/>
          <p:bldP spid="52" grpId="0"/>
          <p:bldP spid="53" grpId="0"/>
          <p:bldP spid="5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4ABD2-B8A2-6DAF-F013-FA5778A793D2}"/>
              </a:ext>
            </a:extLst>
          </p:cNvPr>
          <p:cNvSpPr>
            <a:spLocks noGrp="1"/>
          </p:cNvSpPr>
          <p:nvPr>
            <p:ph type="ctrTitle"/>
          </p:nvPr>
        </p:nvSpPr>
        <p:spPr>
          <a:xfrm>
            <a:off x="699713" y="248038"/>
            <a:ext cx="7063721" cy="1159200"/>
          </a:xfrm>
          <a:prstGeom prst="ellipse">
            <a:avLst/>
          </a:prstGeom>
        </p:spPr>
        <p:txBody>
          <a:bodyPr vert="horz" lIns="91440" tIns="45720" rIns="91440" bIns="45720" rtlCol="0" anchor="ctr">
            <a:normAutofit/>
          </a:bodyPr>
          <a:lstStyle/>
          <a:p>
            <a:pPr algn="l"/>
            <a:r>
              <a:rPr lang="en-US" sz="4000" b="1" i="0" u="none" strike="noStrike" kern="1200">
                <a:solidFill>
                  <a:srgbClr val="FFFFFF"/>
                </a:solidFill>
                <a:effectLst/>
                <a:latin typeface="+mj-lt"/>
                <a:ea typeface="+mj-ea"/>
                <a:cs typeface="+mj-cs"/>
              </a:rPr>
              <a:t>Use Case Diagram</a:t>
            </a:r>
          </a:p>
        </p:txBody>
      </p:sp>
      <p:pic>
        <p:nvPicPr>
          <p:cNvPr id="57" name="Picture 56" descr="A diagram of a user&#10;&#10;Description automatically generated">
            <a:extLst>
              <a:ext uri="{FF2B5EF4-FFF2-40B4-BE49-F238E27FC236}">
                <a16:creationId xmlns:a16="http://schemas.microsoft.com/office/drawing/2014/main" id="{A6E86D98-CD3E-53FF-8394-FEAD564DD327}"/>
              </a:ext>
            </a:extLst>
          </p:cNvPr>
          <p:cNvPicPr>
            <a:picLocks noChangeAspect="1"/>
          </p:cNvPicPr>
          <p:nvPr/>
        </p:nvPicPr>
        <p:blipFill>
          <a:blip r:embed="rId2"/>
          <a:stretch>
            <a:fillRect/>
          </a:stretch>
        </p:blipFill>
        <p:spPr>
          <a:xfrm>
            <a:off x="1716164" y="1822348"/>
            <a:ext cx="7735264" cy="4452160"/>
          </a:xfrm>
          <a:prstGeom prst="rect">
            <a:avLst/>
          </a:prstGeom>
        </p:spPr>
      </p:pic>
    </p:spTree>
    <p:extLst>
      <p:ext uri="{BB962C8B-B14F-4D97-AF65-F5344CB8AC3E}">
        <p14:creationId xmlns:p14="http://schemas.microsoft.com/office/powerpoint/2010/main" val="3635636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106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Rectangle 106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3B6E6-73EB-F8F4-8C6E-490586DEB780}"/>
              </a:ext>
            </a:extLst>
          </p:cNvPr>
          <p:cNvSpPr>
            <a:spLocks noGrp="1"/>
          </p:cNvSpPr>
          <p:nvPr>
            <p:ph type="ctrTitle"/>
          </p:nvPr>
        </p:nvSpPr>
        <p:spPr>
          <a:xfrm>
            <a:off x="699713" y="248038"/>
            <a:ext cx="7063721" cy="1159200"/>
          </a:xfrm>
          <a:prstGeom prst="ellipse">
            <a:avLst/>
          </a:prstGeom>
        </p:spPr>
        <p:txBody>
          <a:bodyPr vert="horz" lIns="91440" tIns="45720" rIns="91440" bIns="45720" rtlCol="0" anchor="ctr">
            <a:normAutofit/>
          </a:bodyPr>
          <a:lstStyle/>
          <a:p>
            <a:pPr algn="l"/>
            <a:r>
              <a:rPr lang="en-US" sz="4000" b="1" i="0" u="none" strike="noStrike" kern="1200">
                <a:solidFill>
                  <a:srgbClr val="FFFFFF"/>
                </a:solidFill>
                <a:effectLst/>
                <a:latin typeface="+mj-lt"/>
                <a:ea typeface="+mj-ea"/>
                <a:cs typeface="+mj-cs"/>
              </a:rPr>
              <a:t>Sequence Diagram</a:t>
            </a:r>
          </a:p>
        </p:txBody>
      </p:sp>
      <p:pic>
        <p:nvPicPr>
          <p:cNvPr id="4" name="Picture 3" descr="A diagram of a sequence diagram&#10;&#10;Description automatically generated">
            <a:extLst>
              <a:ext uri="{FF2B5EF4-FFF2-40B4-BE49-F238E27FC236}">
                <a16:creationId xmlns:a16="http://schemas.microsoft.com/office/drawing/2014/main" id="{C8CC689B-D87A-0780-89A2-AA4819052197}"/>
              </a:ext>
            </a:extLst>
          </p:cNvPr>
          <p:cNvPicPr>
            <a:picLocks noChangeAspect="1"/>
          </p:cNvPicPr>
          <p:nvPr/>
        </p:nvPicPr>
        <p:blipFill>
          <a:blip r:embed="rId2"/>
          <a:stretch>
            <a:fillRect/>
          </a:stretch>
        </p:blipFill>
        <p:spPr>
          <a:xfrm>
            <a:off x="432225" y="1983499"/>
            <a:ext cx="11327549" cy="4417747"/>
          </a:xfrm>
          <a:prstGeom prst="rect">
            <a:avLst/>
          </a:prstGeom>
        </p:spPr>
      </p:pic>
    </p:spTree>
    <p:extLst>
      <p:ext uri="{BB962C8B-B14F-4D97-AF65-F5344CB8AC3E}">
        <p14:creationId xmlns:p14="http://schemas.microsoft.com/office/powerpoint/2010/main" val="2278093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10279</TotalTime>
  <Words>1165</Words>
  <Application>Microsoft Office PowerPoint</Application>
  <PresentationFormat>Widescreen</PresentationFormat>
  <Paragraphs>185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-apple-system</vt:lpstr>
      <vt:lpstr>Arial</vt:lpstr>
      <vt:lpstr>Book Antiqua</vt:lpstr>
      <vt:lpstr>Calibri</vt:lpstr>
      <vt:lpstr>Calibri Light</vt:lpstr>
      <vt:lpstr>Roboto</vt:lpstr>
      <vt:lpstr>Wingdings</vt:lpstr>
      <vt:lpstr>Office Theme</vt:lpstr>
      <vt:lpstr>PowerPoint Presentation</vt:lpstr>
      <vt:lpstr>AGENDA</vt:lpstr>
      <vt:lpstr>PowerPoint Presentation</vt:lpstr>
      <vt:lpstr>Task Ownership</vt:lpstr>
      <vt:lpstr>Capstone Project Overview</vt:lpstr>
      <vt:lpstr>Capstone Project solution design​</vt:lpstr>
      <vt:lpstr>Implementation</vt:lpstr>
      <vt:lpstr>Use Case Diagram</vt:lpstr>
      <vt:lpstr>Sequence Diagram</vt:lpstr>
      <vt:lpstr>Class Diagram</vt:lpstr>
      <vt:lpstr>API Documentation</vt:lpstr>
      <vt:lpstr>Code Repository</vt:lpstr>
      <vt:lpstr>Team 3 - Backend Docker File</vt:lpstr>
      <vt:lpstr>Team 2/3/10 - Frontend Docker File</vt:lpstr>
      <vt:lpstr>Team 3 - Docker Image Commands</vt:lpstr>
      <vt:lpstr>Docker Commands to pull docker image of Team 2 &amp; 10</vt:lpstr>
      <vt:lpstr>Dockerization – Image &amp; Container</vt:lpstr>
      <vt:lpstr>Jenkins Dashboard</vt:lpstr>
      <vt:lpstr>Jenkins Pipeline</vt:lpstr>
      <vt:lpstr>Jenkins File</vt:lpstr>
      <vt:lpstr>Test Cases Validation</vt:lpstr>
      <vt:lpstr>UI Implementation – Product Info / Added to cart </vt:lpstr>
      <vt:lpstr>UI Implementation – Saved to Wishlist</vt:lpstr>
      <vt:lpstr>UI Implementation – Compare Products</vt:lpstr>
      <vt:lpstr>UI Implementation – User Rating</vt:lpstr>
      <vt:lpstr>Learnings &amp; enhancements​</vt:lpstr>
      <vt:lpstr>PowerPoint Presentation</vt:lpstr>
    </vt:vector>
  </TitlesOfParts>
  <Company>Walmart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Harshini S</dc:creator>
  <cp:lastModifiedBy>Harshini S</cp:lastModifiedBy>
  <cp:revision>90</cp:revision>
  <dcterms:created xsi:type="dcterms:W3CDTF">2023-12-11T05:28:41Z</dcterms:created>
  <dcterms:modified xsi:type="dcterms:W3CDTF">2023-12-19T13:36:31Z</dcterms:modified>
</cp:coreProperties>
</file>